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55" r:id="rId2"/>
    <p:sldId id="356" r:id="rId3"/>
    <p:sldId id="372" r:id="rId4"/>
    <p:sldId id="358" r:id="rId5"/>
    <p:sldId id="374" r:id="rId6"/>
    <p:sldId id="365" r:id="rId7"/>
    <p:sldId id="375" r:id="rId8"/>
    <p:sldId id="376" r:id="rId9"/>
    <p:sldId id="377" r:id="rId10"/>
    <p:sldId id="378" r:id="rId11"/>
    <p:sldId id="373" r:id="rId12"/>
    <p:sldId id="366" r:id="rId13"/>
    <p:sldId id="379" r:id="rId14"/>
    <p:sldId id="367" r:id="rId15"/>
    <p:sldId id="381" r:id="rId16"/>
    <p:sldId id="382" r:id="rId17"/>
    <p:sldId id="383" r:id="rId18"/>
    <p:sldId id="384" r:id="rId19"/>
    <p:sldId id="368" r:id="rId20"/>
    <p:sldId id="369" r:id="rId21"/>
    <p:sldId id="380" r:id="rId22"/>
    <p:sldId id="370" r:id="rId23"/>
    <p:sldId id="371" r:id="rId24"/>
    <p:sldId id="36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7" d="100"/>
          <a:sy n="97" d="100"/>
        </p:scale>
        <p:origin x="91"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E37E9-B148-4CB8-93C8-84397E72C4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1908DCF-EE70-48DE-A49F-8EF95EB77D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6CFF758-B3C5-4B76-9F11-FD5131779BBB}"/>
              </a:ext>
            </a:extLst>
          </p:cNvPr>
          <p:cNvSpPr>
            <a:spLocks noGrp="1"/>
          </p:cNvSpPr>
          <p:nvPr>
            <p:ph type="dt" sz="half" idx="10"/>
          </p:nvPr>
        </p:nvSpPr>
        <p:spPr/>
        <p:txBody>
          <a:bodyPr/>
          <a:lstStyle/>
          <a:p>
            <a:fld id="{E163EA49-E5E6-4630-88FF-676B8EFFCEF7}" type="datetimeFigureOut">
              <a:rPr lang="en-IN" smtClean="0"/>
              <a:t>16-04-2020</a:t>
            </a:fld>
            <a:endParaRPr lang="en-IN"/>
          </a:p>
        </p:txBody>
      </p:sp>
      <p:sp>
        <p:nvSpPr>
          <p:cNvPr id="5" name="Footer Placeholder 4">
            <a:extLst>
              <a:ext uri="{FF2B5EF4-FFF2-40B4-BE49-F238E27FC236}">
                <a16:creationId xmlns:a16="http://schemas.microsoft.com/office/drawing/2014/main" id="{ED3E128A-0FEA-4D3D-B4B8-51016320FE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A02AF5-0B2F-4054-9509-27300E9435E5}"/>
              </a:ext>
            </a:extLst>
          </p:cNvPr>
          <p:cNvSpPr>
            <a:spLocks noGrp="1"/>
          </p:cNvSpPr>
          <p:nvPr>
            <p:ph type="sldNum" sz="quarter" idx="12"/>
          </p:nvPr>
        </p:nvSpPr>
        <p:spPr/>
        <p:txBody>
          <a:bodyPr/>
          <a:lstStyle/>
          <a:p>
            <a:fld id="{85F62AE3-4C06-4A0E-A734-2028709C32B5}" type="slidenum">
              <a:rPr lang="en-IN" smtClean="0"/>
              <a:t>‹#›</a:t>
            </a:fld>
            <a:endParaRPr lang="en-IN"/>
          </a:p>
        </p:txBody>
      </p:sp>
    </p:spTree>
    <p:extLst>
      <p:ext uri="{BB962C8B-B14F-4D97-AF65-F5344CB8AC3E}">
        <p14:creationId xmlns:p14="http://schemas.microsoft.com/office/powerpoint/2010/main" val="207522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7C1F9-05FC-49C3-9DEE-97AA2D46DC6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8429B6-B3D3-4830-B73F-336FC9BB922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ED8114-55D0-463F-BFD6-B9A0D8FB42F2}"/>
              </a:ext>
            </a:extLst>
          </p:cNvPr>
          <p:cNvSpPr>
            <a:spLocks noGrp="1"/>
          </p:cNvSpPr>
          <p:nvPr>
            <p:ph type="dt" sz="half" idx="10"/>
          </p:nvPr>
        </p:nvSpPr>
        <p:spPr/>
        <p:txBody>
          <a:bodyPr/>
          <a:lstStyle/>
          <a:p>
            <a:fld id="{E163EA49-E5E6-4630-88FF-676B8EFFCEF7}" type="datetimeFigureOut">
              <a:rPr lang="en-IN" smtClean="0"/>
              <a:t>16-04-2020</a:t>
            </a:fld>
            <a:endParaRPr lang="en-IN"/>
          </a:p>
        </p:txBody>
      </p:sp>
      <p:sp>
        <p:nvSpPr>
          <p:cNvPr id="5" name="Footer Placeholder 4">
            <a:extLst>
              <a:ext uri="{FF2B5EF4-FFF2-40B4-BE49-F238E27FC236}">
                <a16:creationId xmlns:a16="http://schemas.microsoft.com/office/drawing/2014/main" id="{07331611-513E-4FBB-9282-F0FD82C550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EEA243-3AFD-4F0B-9A00-ACB09688463E}"/>
              </a:ext>
            </a:extLst>
          </p:cNvPr>
          <p:cNvSpPr>
            <a:spLocks noGrp="1"/>
          </p:cNvSpPr>
          <p:nvPr>
            <p:ph type="sldNum" sz="quarter" idx="12"/>
          </p:nvPr>
        </p:nvSpPr>
        <p:spPr/>
        <p:txBody>
          <a:bodyPr/>
          <a:lstStyle/>
          <a:p>
            <a:fld id="{85F62AE3-4C06-4A0E-A734-2028709C32B5}" type="slidenum">
              <a:rPr lang="en-IN" smtClean="0"/>
              <a:t>‹#›</a:t>
            </a:fld>
            <a:endParaRPr lang="en-IN"/>
          </a:p>
        </p:txBody>
      </p:sp>
    </p:spTree>
    <p:extLst>
      <p:ext uri="{BB962C8B-B14F-4D97-AF65-F5344CB8AC3E}">
        <p14:creationId xmlns:p14="http://schemas.microsoft.com/office/powerpoint/2010/main" val="3588516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5D8DB8-F8F2-43AC-A019-71863AADC3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699FA7F-413D-475D-B35A-7430033F8F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6079C7-0A2D-427D-A706-A2B4B14DFA1B}"/>
              </a:ext>
            </a:extLst>
          </p:cNvPr>
          <p:cNvSpPr>
            <a:spLocks noGrp="1"/>
          </p:cNvSpPr>
          <p:nvPr>
            <p:ph type="dt" sz="half" idx="10"/>
          </p:nvPr>
        </p:nvSpPr>
        <p:spPr/>
        <p:txBody>
          <a:bodyPr/>
          <a:lstStyle/>
          <a:p>
            <a:fld id="{E163EA49-E5E6-4630-88FF-676B8EFFCEF7}" type="datetimeFigureOut">
              <a:rPr lang="en-IN" smtClean="0"/>
              <a:t>16-04-2020</a:t>
            </a:fld>
            <a:endParaRPr lang="en-IN"/>
          </a:p>
        </p:txBody>
      </p:sp>
      <p:sp>
        <p:nvSpPr>
          <p:cNvPr id="5" name="Footer Placeholder 4">
            <a:extLst>
              <a:ext uri="{FF2B5EF4-FFF2-40B4-BE49-F238E27FC236}">
                <a16:creationId xmlns:a16="http://schemas.microsoft.com/office/drawing/2014/main" id="{87E32104-B220-4DE8-865A-C9B6728E70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2E99B8-5919-4DAF-BFA0-C7D431DC937C}"/>
              </a:ext>
            </a:extLst>
          </p:cNvPr>
          <p:cNvSpPr>
            <a:spLocks noGrp="1"/>
          </p:cNvSpPr>
          <p:nvPr>
            <p:ph type="sldNum" sz="quarter" idx="12"/>
          </p:nvPr>
        </p:nvSpPr>
        <p:spPr/>
        <p:txBody>
          <a:bodyPr/>
          <a:lstStyle/>
          <a:p>
            <a:fld id="{85F62AE3-4C06-4A0E-A734-2028709C32B5}" type="slidenum">
              <a:rPr lang="en-IN" smtClean="0"/>
              <a:t>‹#›</a:t>
            </a:fld>
            <a:endParaRPr lang="en-IN"/>
          </a:p>
        </p:txBody>
      </p:sp>
    </p:spTree>
    <p:extLst>
      <p:ext uri="{BB962C8B-B14F-4D97-AF65-F5344CB8AC3E}">
        <p14:creationId xmlns:p14="http://schemas.microsoft.com/office/powerpoint/2010/main" val="452006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5080AC-C60D-4695-B305-1501005DDE0E}"/>
              </a:ext>
            </a:extLst>
          </p:cNvPr>
          <p:cNvSpPr>
            <a:spLocks noGrp="1"/>
          </p:cNvSpPr>
          <p:nvPr>
            <p:ph type="dt" sz="half" idx="10"/>
          </p:nvPr>
        </p:nvSpPr>
        <p:spPr/>
        <p:txBody>
          <a:bodyPr/>
          <a:lstStyle/>
          <a:p>
            <a:fld id="{AD5D2152-08A9-004F-BE32-52A9C6BDFCAD}" type="datetimeFigureOut">
              <a:rPr lang="en-US" smtClean="0"/>
              <a:pPr/>
              <a:t>4/16/2020</a:t>
            </a:fld>
            <a:endParaRPr lang="en-US"/>
          </a:p>
        </p:txBody>
      </p:sp>
      <p:sp>
        <p:nvSpPr>
          <p:cNvPr id="4" name="Footer Placeholder 3">
            <a:extLst>
              <a:ext uri="{FF2B5EF4-FFF2-40B4-BE49-F238E27FC236}">
                <a16:creationId xmlns:a16="http://schemas.microsoft.com/office/drawing/2014/main" id="{79CD6079-B8BA-462C-B4F8-F879949CF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2081321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4/16/2020</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
        <p:nvSpPr>
          <p:cNvPr id="6" name="Title 1">
            <a:extLst>
              <a:ext uri="{FF2B5EF4-FFF2-40B4-BE49-F238E27FC236}">
                <a16:creationId xmlns:a16="http://schemas.microsoft.com/office/drawing/2014/main"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val="314851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DFC31-76B0-4985-A6CA-0F6510DD78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8679D3-AAEB-4E7E-983D-0E498605A8D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C37DF9-8A22-4E14-9838-8413C8A4365C}"/>
              </a:ext>
            </a:extLst>
          </p:cNvPr>
          <p:cNvSpPr>
            <a:spLocks noGrp="1"/>
          </p:cNvSpPr>
          <p:nvPr>
            <p:ph type="dt" sz="half" idx="10"/>
          </p:nvPr>
        </p:nvSpPr>
        <p:spPr/>
        <p:txBody>
          <a:bodyPr/>
          <a:lstStyle/>
          <a:p>
            <a:fld id="{E163EA49-E5E6-4630-88FF-676B8EFFCEF7}" type="datetimeFigureOut">
              <a:rPr lang="en-IN" smtClean="0"/>
              <a:t>16-04-2020</a:t>
            </a:fld>
            <a:endParaRPr lang="en-IN"/>
          </a:p>
        </p:txBody>
      </p:sp>
      <p:sp>
        <p:nvSpPr>
          <p:cNvPr id="5" name="Footer Placeholder 4">
            <a:extLst>
              <a:ext uri="{FF2B5EF4-FFF2-40B4-BE49-F238E27FC236}">
                <a16:creationId xmlns:a16="http://schemas.microsoft.com/office/drawing/2014/main" id="{C8D4BFB4-2112-4DCF-836A-8C9C784ED5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8CA30A-481E-4F75-BBAD-EA16E316B5CA}"/>
              </a:ext>
            </a:extLst>
          </p:cNvPr>
          <p:cNvSpPr>
            <a:spLocks noGrp="1"/>
          </p:cNvSpPr>
          <p:nvPr>
            <p:ph type="sldNum" sz="quarter" idx="12"/>
          </p:nvPr>
        </p:nvSpPr>
        <p:spPr/>
        <p:txBody>
          <a:bodyPr/>
          <a:lstStyle/>
          <a:p>
            <a:fld id="{85F62AE3-4C06-4A0E-A734-2028709C32B5}" type="slidenum">
              <a:rPr lang="en-IN" smtClean="0"/>
              <a:t>‹#›</a:t>
            </a:fld>
            <a:endParaRPr lang="en-IN"/>
          </a:p>
        </p:txBody>
      </p:sp>
    </p:spTree>
    <p:extLst>
      <p:ext uri="{BB962C8B-B14F-4D97-AF65-F5344CB8AC3E}">
        <p14:creationId xmlns:p14="http://schemas.microsoft.com/office/powerpoint/2010/main" val="1391508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A28C4-F938-4F2B-9025-BDA6455927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759A7BC-A8E2-445C-A98F-02495614A8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6A45494-160A-4649-B5FF-7D539689C0E6}"/>
              </a:ext>
            </a:extLst>
          </p:cNvPr>
          <p:cNvSpPr>
            <a:spLocks noGrp="1"/>
          </p:cNvSpPr>
          <p:nvPr>
            <p:ph type="dt" sz="half" idx="10"/>
          </p:nvPr>
        </p:nvSpPr>
        <p:spPr/>
        <p:txBody>
          <a:bodyPr/>
          <a:lstStyle/>
          <a:p>
            <a:fld id="{E163EA49-E5E6-4630-88FF-676B8EFFCEF7}" type="datetimeFigureOut">
              <a:rPr lang="en-IN" smtClean="0"/>
              <a:t>16-04-2020</a:t>
            </a:fld>
            <a:endParaRPr lang="en-IN"/>
          </a:p>
        </p:txBody>
      </p:sp>
      <p:sp>
        <p:nvSpPr>
          <p:cNvPr id="5" name="Footer Placeholder 4">
            <a:extLst>
              <a:ext uri="{FF2B5EF4-FFF2-40B4-BE49-F238E27FC236}">
                <a16:creationId xmlns:a16="http://schemas.microsoft.com/office/drawing/2014/main" id="{1AA2FA18-2A81-491D-9A6E-B288D77267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36587E-5154-4B9C-A733-CE7904BA357B}"/>
              </a:ext>
            </a:extLst>
          </p:cNvPr>
          <p:cNvSpPr>
            <a:spLocks noGrp="1"/>
          </p:cNvSpPr>
          <p:nvPr>
            <p:ph type="sldNum" sz="quarter" idx="12"/>
          </p:nvPr>
        </p:nvSpPr>
        <p:spPr/>
        <p:txBody>
          <a:bodyPr/>
          <a:lstStyle/>
          <a:p>
            <a:fld id="{85F62AE3-4C06-4A0E-A734-2028709C32B5}" type="slidenum">
              <a:rPr lang="en-IN" smtClean="0"/>
              <a:t>‹#›</a:t>
            </a:fld>
            <a:endParaRPr lang="en-IN"/>
          </a:p>
        </p:txBody>
      </p:sp>
    </p:spTree>
    <p:extLst>
      <p:ext uri="{BB962C8B-B14F-4D97-AF65-F5344CB8AC3E}">
        <p14:creationId xmlns:p14="http://schemas.microsoft.com/office/powerpoint/2010/main" val="1300235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86C2B-16FC-45B9-8D5D-37B21B998FA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8BE2F68-C7F2-4DCC-A9A8-AC4DAF5B863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F091007-C33E-4A96-9D8E-0E8815C00AC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1E8A997-6466-428A-8E4E-3239FA588039}"/>
              </a:ext>
            </a:extLst>
          </p:cNvPr>
          <p:cNvSpPr>
            <a:spLocks noGrp="1"/>
          </p:cNvSpPr>
          <p:nvPr>
            <p:ph type="dt" sz="half" idx="10"/>
          </p:nvPr>
        </p:nvSpPr>
        <p:spPr/>
        <p:txBody>
          <a:bodyPr/>
          <a:lstStyle/>
          <a:p>
            <a:fld id="{E163EA49-E5E6-4630-88FF-676B8EFFCEF7}" type="datetimeFigureOut">
              <a:rPr lang="en-IN" smtClean="0"/>
              <a:t>16-04-2020</a:t>
            </a:fld>
            <a:endParaRPr lang="en-IN"/>
          </a:p>
        </p:txBody>
      </p:sp>
      <p:sp>
        <p:nvSpPr>
          <p:cNvPr id="6" name="Footer Placeholder 5">
            <a:extLst>
              <a:ext uri="{FF2B5EF4-FFF2-40B4-BE49-F238E27FC236}">
                <a16:creationId xmlns:a16="http://schemas.microsoft.com/office/drawing/2014/main" id="{CC96636E-830C-44AB-8195-21FAF0B911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760E54-7CA2-4418-8301-6FA243903BFF}"/>
              </a:ext>
            </a:extLst>
          </p:cNvPr>
          <p:cNvSpPr>
            <a:spLocks noGrp="1"/>
          </p:cNvSpPr>
          <p:nvPr>
            <p:ph type="sldNum" sz="quarter" idx="12"/>
          </p:nvPr>
        </p:nvSpPr>
        <p:spPr/>
        <p:txBody>
          <a:bodyPr/>
          <a:lstStyle/>
          <a:p>
            <a:fld id="{85F62AE3-4C06-4A0E-A734-2028709C32B5}" type="slidenum">
              <a:rPr lang="en-IN" smtClean="0"/>
              <a:t>‹#›</a:t>
            </a:fld>
            <a:endParaRPr lang="en-IN"/>
          </a:p>
        </p:txBody>
      </p:sp>
    </p:spTree>
    <p:extLst>
      <p:ext uri="{BB962C8B-B14F-4D97-AF65-F5344CB8AC3E}">
        <p14:creationId xmlns:p14="http://schemas.microsoft.com/office/powerpoint/2010/main" val="1621937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8734E-4047-4AE4-AEA0-01A1C0C56D1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7FC909-11C7-4567-BC3A-6ED15206C7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D881BB-CB91-4AF0-B713-B649611E842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06E583F-979E-4DEB-B49E-E03894D5AA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DA8C1B-5C03-4128-98D2-1103510056B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963E469-4CE2-4908-AC3E-9680773DA428}"/>
              </a:ext>
            </a:extLst>
          </p:cNvPr>
          <p:cNvSpPr>
            <a:spLocks noGrp="1"/>
          </p:cNvSpPr>
          <p:nvPr>
            <p:ph type="dt" sz="half" idx="10"/>
          </p:nvPr>
        </p:nvSpPr>
        <p:spPr/>
        <p:txBody>
          <a:bodyPr/>
          <a:lstStyle/>
          <a:p>
            <a:fld id="{E163EA49-E5E6-4630-88FF-676B8EFFCEF7}" type="datetimeFigureOut">
              <a:rPr lang="en-IN" smtClean="0"/>
              <a:t>16-04-2020</a:t>
            </a:fld>
            <a:endParaRPr lang="en-IN"/>
          </a:p>
        </p:txBody>
      </p:sp>
      <p:sp>
        <p:nvSpPr>
          <p:cNvPr id="8" name="Footer Placeholder 7">
            <a:extLst>
              <a:ext uri="{FF2B5EF4-FFF2-40B4-BE49-F238E27FC236}">
                <a16:creationId xmlns:a16="http://schemas.microsoft.com/office/drawing/2014/main" id="{D682E7D5-124D-4B16-B022-63892BA0176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7FF38A6-5DAC-4FDB-92D5-82320F41532C}"/>
              </a:ext>
            </a:extLst>
          </p:cNvPr>
          <p:cNvSpPr>
            <a:spLocks noGrp="1"/>
          </p:cNvSpPr>
          <p:nvPr>
            <p:ph type="sldNum" sz="quarter" idx="12"/>
          </p:nvPr>
        </p:nvSpPr>
        <p:spPr/>
        <p:txBody>
          <a:bodyPr/>
          <a:lstStyle/>
          <a:p>
            <a:fld id="{85F62AE3-4C06-4A0E-A734-2028709C32B5}" type="slidenum">
              <a:rPr lang="en-IN" smtClean="0"/>
              <a:t>‹#›</a:t>
            </a:fld>
            <a:endParaRPr lang="en-IN"/>
          </a:p>
        </p:txBody>
      </p:sp>
    </p:spTree>
    <p:extLst>
      <p:ext uri="{BB962C8B-B14F-4D97-AF65-F5344CB8AC3E}">
        <p14:creationId xmlns:p14="http://schemas.microsoft.com/office/powerpoint/2010/main" val="322865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159FB-3CE8-4300-A8C2-C7A4FE70052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F98485A-399C-4CB3-8B4F-A3C971DFB1FA}"/>
              </a:ext>
            </a:extLst>
          </p:cNvPr>
          <p:cNvSpPr>
            <a:spLocks noGrp="1"/>
          </p:cNvSpPr>
          <p:nvPr>
            <p:ph type="dt" sz="half" idx="10"/>
          </p:nvPr>
        </p:nvSpPr>
        <p:spPr/>
        <p:txBody>
          <a:bodyPr/>
          <a:lstStyle/>
          <a:p>
            <a:fld id="{E163EA49-E5E6-4630-88FF-676B8EFFCEF7}" type="datetimeFigureOut">
              <a:rPr lang="en-IN" smtClean="0"/>
              <a:t>16-04-2020</a:t>
            </a:fld>
            <a:endParaRPr lang="en-IN"/>
          </a:p>
        </p:txBody>
      </p:sp>
      <p:sp>
        <p:nvSpPr>
          <p:cNvPr id="4" name="Footer Placeholder 3">
            <a:extLst>
              <a:ext uri="{FF2B5EF4-FFF2-40B4-BE49-F238E27FC236}">
                <a16:creationId xmlns:a16="http://schemas.microsoft.com/office/drawing/2014/main" id="{A3D711C4-2B37-47EA-A002-C0CAD8D894E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3BDC91F-B26F-4D79-8CAE-BA9C28B79736}"/>
              </a:ext>
            </a:extLst>
          </p:cNvPr>
          <p:cNvSpPr>
            <a:spLocks noGrp="1"/>
          </p:cNvSpPr>
          <p:nvPr>
            <p:ph type="sldNum" sz="quarter" idx="12"/>
          </p:nvPr>
        </p:nvSpPr>
        <p:spPr/>
        <p:txBody>
          <a:bodyPr/>
          <a:lstStyle/>
          <a:p>
            <a:fld id="{85F62AE3-4C06-4A0E-A734-2028709C32B5}" type="slidenum">
              <a:rPr lang="en-IN" smtClean="0"/>
              <a:t>‹#›</a:t>
            </a:fld>
            <a:endParaRPr lang="en-IN"/>
          </a:p>
        </p:txBody>
      </p:sp>
    </p:spTree>
    <p:extLst>
      <p:ext uri="{BB962C8B-B14F-4D97-AF65-F5344CB8AC3E}">
        <p14:creationId xmlns:p14="http://schemas.microsoft.com/office/powerpoint/2010/main" val="2984177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7CB160-A120-4151-9F61-DE87143F9532}"/>
              </a:ext>
            </a:extLst>
          </p:cNvPr>
          <p:cNvSpPr>
            <a:spLocks noGrp="1"/>
          </p:cNvSpPr>
          <p:nvPr>
            <p:ph type="dt" sz="half" idx="10"/>
          </p:nvPr>
        </p:nvSpPr>
        <p:spPr/>
        <p:txBody>
          <a:bodyPr/>
          <a:lstStyle/>
          <a:p>
            <a:fld id="{E163EA49-E5E6-4630-88FF-676B8EFFCEF7}" type="datetimeFigureOut">
              <a:rPr lang="en-IN" smtClean="0"/>
              <a:t>16-04-2020</a:t>
            </a:fld>
            <a:endParaRPr lang="en-IN"/>
          </a:p>
        </p:txBody>
      </p:sp>
      <p:sp>
        <p:nvSpPr>
          <p:cNvPr id="3" name="Footer Placeholder 2">
            <a:extLst>
              <a:ext uri="{FF2B5EF4-FFF2-40B4-BE49-F238E27FC236}">
                <a16:creationId xmlns:a16="http://schemas.microsoft.com/office/drawing/2014/main" id="{BD7021E0-54EA-4E67-8811-DFFF3EE45B6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4FD9557-60DE-4CF1-B1BC-CAC61051C657}"/>
              </a:ext>
            </a:extLst>
          </p:cNvPr>
          <p:cNvSpPr>
            <a:spLocks noGrp="1"/>
          </p:cNvSpPr>
          <p:nvPr>
            <p:ph type="sldNum" sz="quarter" idx="12"/>
          </p:nvPr>
        </p:nvSpPr>
        <p:spPr/>
        <p:txBody>
          <a:bodyPr/>
          <a:lstStyle/>
          <a:p>
            <a:fld id="{85F62AE3-4C06-4A0E-A734-2028709C32B5}" type="slidenum">
              <a:rPr lang="en-IN" smtClean="0"/>
              <a:t>‹#›</a:t>
            </a:fld>
            <a:endParaRPr lang="en-IN"/>
          </a:p>
        </p:txBody>
      </p:sp>
    </p:spTree>
    <p:extLst>
      <p:ext uri="{BB962C8B-B14F-4D97-AF65-F5344CB8AC3E}">
        <p14:creationId xmlns:p14="http://schemas.microsoft.com/office/powerpoint/2010/main" val="2745175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B8DE-ECF1-4332-BA6A-A696682FFE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BDC7CA-04C0-4C76-B370-8E24AD565C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1FD81B6-99E7-4C01-82B9-B617CED42A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753B30-2D37-42BC-BDBD-E7C04B802912}"/>
              </a:ext>
            </a:extLst>
          </p:cNvPr>
          <p:cNvSpPr>
            <a:spLocks noGrp="1"/>
          </p:cNvSpPr>
          <p:nvPr>
            <p:ph type="dt" sz="half" idx="10"/>
          </p:nvPr>
        </p:nvSpPr>
        <p:spPr/>
        <p:txBody>
          <a:bodyPr/>
          <a:lstStyle/>
          <a:p>
            <a:fld id="{E163EA49-E5E6-4630-88FF-676B8EFFCEF7}" type="datetimeFigureOut">
              <a:rPr lang="en-IN" smtClean="0"/>
              <a:t>16-04-2020</a:t>
            </a:fld>
            <a:endParaRPr lang="en-IN"/>
          </a:p>
        </p:txBody>
      </p:sp>
      <p:sp>
        <p:nvSpPr>
          <p:cNvPr id="6" name="Footer Placeholder 5">
            <a:extLst>
              <a:ext uri="{FF2B5EF4-FFF2-40B4-BE49-F238E27FC236}">
                <a16:creationId xmlns:a16="http://schemas.microsoft.com/office/drawing/2014/main" id="{A2F7D142-7261-4704-9BE8-8A238E17590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C8FED5A-4E95-42FB-9F5F-8187BB3369EC}"/>
              </a:ext>
            </a:extLst>
          </p:cNvPr>
          <p:cNvSpPr>
            <a:spLocks noGrp="1"/>
          </p:cNvSpPr>
          <p:nvPr>
            <p:ph type="sldNum" sz="quarter" idx="12"/>
          </p:nvPr>
        </p:nvSpPr>
        <p:spPr/>
        <p:txBody>
          <a:bodyPr/>
          <a:lstStyle/>
          <a:p>
            <a:fld id="{85F62AE3-4C06-4A0E-A734-2028709C32B5}" type="slidenum">
              <a:rPr lang="en-IN" smtClean="0"/>
              <a:t>‹#›</a:t>
            </a:fld>
            <a:endParaRPr lang="en-IN"/>
          </a:p>
        </p:txBody>
      </p:sp>
    </p:spTree>
    <p:extLst>
      <p:ext uri="{BB962C8B-B14F-4D97-AF65-F5344CB8AC3E}">
        <p14:creationId xmlns:p14="http://schemas.microsoft.com/office/powerpoint/2010/main" val="749727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8F34-C647-4497-8D65-0580348B7A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21CBBBB-0390-47DB-8832-BE5FFC1116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A311503-009B-449C-8E47-DAA527646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DE9E5F-2619-4B21-BD76-A5F4D073C6BA}"/>
              </a:ext>
            </a:extLst>
          </p:cNvPr>
          <p:cNvSpPr>
            <a:spLocks noGrp="1"/>
          </p:cNvSpPr>
          <p:nvPr>
            <p:ph type="dt" sz="half" idx="10"/>
          </p:nvPr>
        </p:nvSpPr>
        <p:spPr/>
        <p:txBody>
          <a:bodyPr/>
          <a:lstStyle/>
          <a:p>
            <a:fld id="{E163EA49-E5E6-4630-88FF-676B8EFFCEF7}" type="datetimeFigureOut">
              <a:rPr lang="en-IN" smtClean="0"/>
              <a:t>16-04-2020</a:t>
            </a:fld>
            <a:endParaRPr lang="en-IN"/>
          </a:p>
        </p:txBody>
      </p:sp>
      <p:sp>
        <p:nvSpPr>
          <p:cNvPr id="6" name="Footer Placeholder 5">
            <a:extLst>
              <a:ext uri="{FF2B5EF4-FFF2-40B4-BE49-F238E27FC236}">
                <a16:creationId xmlns:a16="http://schemas.microsoft.com/office/drawing/2014/main" id="{1E089459-7FB6-4B45-BEB3-807A62C768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677E16-09E2-4035-96B3-22D98EAE98A8}"/>
              </a:ext>
            </a:extLst>
          </p:cNvPr>
          <p:cNvSpPr>
            <a:spLocks noGrp="1"/>
          </p:cNvSpPr>
          <p:nvPr>
            <p:ph type="sldNum" sz="quarter" idx="12"/>
          </p:nvPr>
        </p:nvSpPr>
        <p:spPr/>
        <p:txBody>
          <a:bodyPr/>
          <a:lstStyle/>
          <a:p>
            <a:fld id="{85F62AE3-4C06-4A0E-A734-2028709C32B5}" type="slidenum">
              <a:rPr lang="en-IN" smtClean="0"/>
              <a:t>‹#›</a:t>
            </a:fld>
            <a:endParaRPr lang="en-IN"/>
          </a:p>
        </p:txBody>
      </p:sp>
    </p:spTree>
    <p:extLst>
      <p:ext uri="{BB962C8B-B14F-4D97-AF65-F5344CB8AC3E}">
        <p14:creationId xmlns:p14="http://schemas.microsoft.com/office/powerpoint/2010/main" val="3195069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3DFEE7-F6FA-4645-B58C-8A58680F55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481EC2A-5BFF-49C3-9156-D921680A59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495CD6-916B-4563-A648-A5ABE17E7C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63EA49-E5E6-4630-88FF-676B8EFFCEF7}" type="datetimeFigureOut">
              <a:rPr lang="en-IN" smtClean="0"/>
              <a:t>16-04-2020</a:t>
            </a:fld>
            <a:endParaRPr lang="en-IN"/>
          </a:p>
        </p:txBody>
      </p:sp>
      <p:sp>
        <p:nvSpPr>
          <p:cNvPr id="5" name="Footer Placeholder 4">
            <a:extLst>
              <a:ext uri="{FF2B5EF4-FFF2-40B4-BE49-F238E27FC236}">
                <a16:creationId xmlns:a16="http://schemas.microsoft.com/office/drawing/2014/main" id="{83777B33-1E0E-4533-9BBD-91978E0C7D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AB863D9-EF03-4DEA-839A-F16E81F886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F62AE3-4C06-4A0E-A734-2028709C32B5}" type="slidenum">
              <a:rPr lang="en-IN" smtClean="0"/>
              <a:t>‹#›</a:t>
            </a:fld>
            <a:endParaRPr lang="en-IN"/>
          </a:p>
        </p:txBody>
      </p:sp>
    </p:spTree>
    <p:extLst>
      <p:ext uri="{BB962C8B-B14F-4D97-AF65-F5344CB8AC3E}">
        <p14:creationId xmlns:p14="http://schemas.microsoft.com/office/powerpoint/2010/main" val="4224188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9532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483" y="423378"/>
            <a:ext cx="12192000" cy="564910"/>
          </a:xfrm>
        </p:spPr>
        <p:txBody>
          <a:bodyPr>
            <a:normAutofit fontScale="90000"/>
          </a:bodyPr>
          <a:lstStyle/>
          <a:p>
            <a:r>
              <a:rPr lang="en-US" dirty="0" smtClean="0"/>
              <a:t>Source Code</a:t>
            </a:r>
            <a:endParaRPr lang="en-US" dirty="0"/>
          </a:p>
        </p:txBody>
      </p:sp>
      <p:sp>
        <p:nvSpPr>
          <p:cNvPr id="6" name="Rectangle 5"/>
          <p:cNvSpPr/>
          <p:nvPr/>
        </p:nvSpPr>
        <p:spPr>
          <a:xfrm>
            <a:off x="1513490" y="1078974"/>
            <a:ext cx="7589782" cy="5986254"/>
          </a:xfrm>
          <a:prstGeom prst="rect">
            <a:avLst/>
          </a:prstGeom>
        </p:spPr>
        <p:txBody>
          <a:bodyPr wrap="square">
            <a:spAutoFit/>
          </a:bodyPr>
          <a:lstStyle/>
          <a:p>
            <a:r>
              <a:rPr lang="en-US" sz="1200" dirty="0">
                <a:latin typeface="Consolas" panose="020B0609020204030204" pitchFamily="49" charset="0"/>
              </a:rPr>
              <a:t>//*********************************data providers**********************************************//</a:t>
            </a:r>
          </a:p>
          <a:p>
            <a:r>
              <a:rPr lang="en-US" sz="1200" dirty="0">
                <a:latin typeface="Consolas" panose="020B0609020204030204" pitchFamily="49" charset="0"/>
              </a:rPr>
              <a:t>  @</a:t>
            </a:r>
            <a:r>
              <a:rPr lang="en-US" sz="1200" dirty="0" err="1">
                <a:latin typeface="Consolas" panose="020B0609020204030204" pitchFamily="49" charset="0"/>
              </a:rPr>
              <a:t>DataProvider</a:t>
            </a:r>
            <a:r>
              <a:rPr lang="en-US" sz="1200" dirty="0">
                <a:latin typeface="Consolas" panose="020B0609020204030204" pitchFamily="49" charset="0"/>
              </a:rPr>
              <a:t>(name = "</a:t>
            </a:r>
            <a:r>
              <a:rPr lang="en-US" sz="1200" dirty="0" err="1">
                <a:latin typeface="Consolas" panose="020B0609020204030204" pitchFamily="49" charset="0"/>
              </a:rPr>
              <a:t>dataprovider</a:t>
            </a:r>
            <a:r>
              <a:rPr lang="en-US" sz="1200" dirty="0">
                <a:latin typeface="Consolas" panose="020B0609020204030204" pitchFamily="49" charset="0"/>
              </a:rPr>
              <a:t>")</a:t>
            </a:r>
          </a:p>
          <a:p>
            <a:r>
              <a:rPr lang="en-US" sz="1200" dirty="0">
                <a:latin typeface="Consolas" panose="020B0609020204030204" pitchFamily="49" charset="0"/>
              </a:rPr>
              <a:t>  </a:t>
            </a:r>
            <a:r>
              <a:rPr lang="en-US" sz="1200" b="1" dirty="0">
                <a:latin typeface="Consolas" panose="020B0609020204030204" pitchFamily="49" charset="0"/>
              </a:rPr>
              <a:t>public Object[][] </a:t>
            </a:r>
            <a:r>
              <a:rPr lang="en-US" sz="1200" b="1" dirty="0" err="1">
                <a:latin typeface="Consolas" panose="020B0609020204030204" pitchFamily="49" charset="0"/>
              </a:rPr>
              <a:t>dp</a:t>
            </a:r>
            <a:r>
              <a:rPr lang="en-US" sz="1200" b="1" dirty="0">
                <a:latin typeface="Consolas" panose="020B0609020204030204" pitchFamily="49" charset="0"/>
              </a:rPr>
              <a:t>() {</a:t>
            </a:r>
          </a:p>
          <a:p>
            <a:r>
              <a:rPr lang="en-US" sz="1200" dirty="0">
                <a:latin typeface="Consolas" panose="020B0609020204030204" pitchFamily="49" charset="0"/>
              </a:rPr>
              <a:t>    </a:t>
            </a:r>
            <a:r>
              <a:rPr lang="en-US" sz="1200" b="1" dirty="0">
                <a:latin typeface="Consolas" panose="020B0609020204030204" pitchFamily="49" charset="0"/>
              </a:rPr>
              <a:t>return new Object[][] {</a:t>
            </a:r>
          </a:p>
          <a:p>
            <a:r>
              <a:rPr lang="en-US" sz="1200" dirty="0">
                <a:latin typeface="Consolas" panose="020B0609020204030204" pitchFamily="49" charset="0"/>
              </a:rPr>
              <a:t>      </a:t>
            </a:r>
            <a:r>
              <a:rPr lang="en-US" sz="1200" b="1" dirty="0">
                <a:latin typeface="Consolas" panose="020B0609020204030204" pitchFamily="49" charset="0"/>
              </a:rPr>
              <a:t>new Object[] { "i.is-icon-</a:t>
            </a:r>
            <a:r>
              <a:rPr lang="en-US" sz="1200" b="1" dirty="0" err="1">
                <a:latin typeface="Consolas" panose="020B0609020204030204" pitchFamily="49" charset="0"/>
              </a:rPr>
              <a:t>instagram</a:t>
            </a:r>
            <a:r>
              <a:rPr lang="en-US" sz="1200" b="1" dirty="0">
                <a:latin typeface="Consolas" panose="020B0609020204030204" pitchFamily="49" charset="0"/>
              </a:rPr>
              <a:t>" },      //</a:t>
            </a:r>
            <a:r>
              <a:rPr lang="en-US" sz="1200" b="1" u="sng" dirty="0" err="1">
                <a:latin typeface="Consolas" panose="020B0609020204030204" pitchFamily="49" charset="0"/>
              </a:rPr>
              <a:t>css</a:t>
            </a:r>
            <a:r>
              <a:rPr lang="en-US" sz="1200" b="1" u="sng" dirty="0">
                <a:latin typeface="Consolas" panose="020B0609020204030204" pitchFamily="49" charset="0"/>
              </a:rPr>
              <a:t>-selector values</a:t>
            </a:r>
          </a:p>
          <a:p>
            <a:r>
              <a:rPr lang="en-US" sz="1200" dirty="0">
                <a:latin typeface="Consolas" panose="020B0609020204030204" pitchFamily="49" charset="0"/>
              </a:rPr>
              <a:t>      </a:t>
            </a:r>
            <a:r>
              <a:rPr lang="en-US" sz="1200" b="1" dirty="0">
                <a:latin typeface="Consolas" panose="020B0609020204030204" pitchFamily="49" charset="0"/>
              </a:rPr>
              <a:t>new Object[] { "i.is-icon-twitter"},</a:t>
            </a:r>
          </a:p>
          <a:p>
            <a:r>
              <a:rPr lang="en-US" sz="1200" dirty="0">
                <a:latin typeface="Consolas" panose="020B0609020204030204" pitchFamily="49" charset="0"/>
              </a:rPr>
              <a:t>      </a:t>
            </a:r>
            <a:r>
              <a:rPr lang="en-US" sz="1200" b="1" dirty="0">
                <a:latin typeface="Consolas" panose="020B0609020204030204" pitchFamily="49" charset="0"/>
              </a:rPr>
              <a:t>new Object[] { "i.is-icon-</a:t>
            </a:r>
            <a:r>
              <a:rPr lang="en-US" sz="1200" b="1" dirty="0" err="1">
                <a:latin typeface="Consolas" panose="020B0609020204030204" pitchFamily="49" charset="0"/>
              </a:rPr>
              <a:t>youtube</a:t>
            </a:r>
            <a:r>
              <a:rPr lang="en-US" sz="1200" b="1" dirty="0">
                <a:latin typeface="Consolas" panose="020B0609020204030204" pitchFamily="49" charset="0"/>
              </a:rPr>
              <a:t>"},</a:t>
            </a:r>
          </a:p>
          <a:p>
            <a:r>
              <a:rPr lang="en-US" sz="1200" dirty="0">
                <a:latin typeface="Consolas" panose="020B0609020204030204" pitchFamily="49" charset="0"/>
              </a:rPr>
              <a:t>      </a:t>
            </a:r>
            <a:r>
              <a:rPr lang="en-US" sz="1200" b="1" dirty="0">
                <a:latin typeface="Consolas" panose="020B0609020204030204" pitchFamily="49" charset="0"/>
              </a:rPr>
              <a:t>new Object[] { "i.is-icon-</a:t>
            </a:r>
            <a:r>
              <a:rPr lang="en-US" sz="1200" b="1" dirty="0" err="1">
                <a:latin typeface="Consolas" panose="020B0609020204030204" pitchFamily="49" charset="0"/>
              </a:rPr>
              <a:t>linkedin</a:t>
            </a:r>
            <a:r>
              <a:rPr lang="en-US" sz="1200" b="1"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p>
          <a:p>
            <a:r>
              <a:rPr lang="en-US" sz="1200" dirty="0">
                <a:latin typeface="Consolas" panose="020B0609020204030204" pitchFamily="49" charset="0"/>
              </a:rPr>
              <a:t>  }</a:t>
            </a:r>
          </a:p>
          <a:p>
            <a:r>
              <a:rPr lang="en-US" sz="1200" dirty="0">
                <a:latin typeface="Consolas" panose="020B0609020204030204" pitchFamily="49" charset="0"/>
              </a:rPr>
              <a:t>//************************************before test************************************************//</a:t>
            </a:r>
          </a:p>
          <a:p>
            <a:r>
              <a:rPr lang="en-US" sz="1200" dirty="0">
                <a:latin typeface="Consolas" panose="020B0609020204030204" pitchFamily="49" charset="0"/>
              </a:rPr>
              <a:t>  @</a:t>
            </a:r>
            <a:r>
              <a:rPr lang="en-US" sz="1200" dirty="0" err="1">
                <a:latin typeface="Consolas" panose="020B0609020204030204" pitchFamily="49" charset="0"/>
              </a:rPr>
              <a:t>BeforeTest</a:t>
            </a:r>
            <a:endParaRPr lang="en-US" sz="1200" dirty="0">
              <a:latin typeface="Consolas" panose="020B0609020204030204" pitchFamily="49" charset="0"/>
            </a:endParaRPr>
          </a:p>
          <a:p>
            <a:r>
              <a:rPr lang="en-US" sz="1200" dirty="0">
                <a:latin typeface="Consolas" panose="020B0609020204030204" pitchFamily="49" charset="0"/>
              </a:rPr>
              <a:t>  </a:t>
            </a:r>
            <a:r>
              <a:rPr lang="en-US" sz="1200" b="1" dirty="0">
                <a:latin typeface="Consolas" panose="020B0609020204030204" pitchFamily="49" charset="0"/>
              </a:rPr>
              <a:t>public void </a:t>
            </a:r>
            <a:r>
              <a:rPr lang="en-US" sz="1200" b="1" dirty="0" err="1">
                <a:latin typeface="Consolas" panose="020B0609020204030204" pitchFamily="49" charset="0"/>
              </a:rPr>
              <a:t>beforeTest</a:t>
            </a:r>
            <a:r>
              <a:rPr lang="en-US" sz="1200" b="1" dirty="0">
                <a:latin typeface="Consolas" panose="020B0609020204030204" pitchFamily="49" charset="0"/>
              </a:rPr>
              <a:t>() {</a:t>
            </a:r>
          </a:p>
          <a:p>
            <a:r>
              <a:rPr lang="en-US" sz="1200" dirty="0">
                <a:latin typeface="Consolas" panose="020B0609020204030204" pitchFamily="49" charset="0"/>
              </a:rPr>
              <a:t> </a:t>
            </a:r>
            <a:r>
              <a:rPr lang="en-US" sz="1200" dirty="0" err="1">
                <a:latin typeface="Consolas" panose="020B0609020204030204" pitchFamily="49" charset="0"/>
              </a:rPr>
              <a:t>System.</a:t>
            </a:r>
            <a:r>
              <a:rPr lang="en-US" sz="1200" i="1" dirty="0" err="1">
                <a:latin typeface="Consolas" panose="020B0609020204030204" pitchFamily="49" charset="0"/>
              </a:rPr>
              <a:t>setProperty</a:t>
            </a:r>
            <a:r>
              <a:rPr lang="en-US" sz="1200" i="1" dirty="0">
                <a:latin typeface="Consolas" panose="020B0609020204030204" pitchFamily="49" charset="0"/>
              </a:rPr>
              <a:t>("</a:t>
            </a:r>
            <a:r>
              <a:rPr lang="en-US" sz="1200" i="1" dirty="0" err="1">
                <a:latin typeface="Consolas" panose="020B0609020204030204" pitchFamily="49" charset="0"/>
              </a:rPr>
              <a:t>webdriver.chrome.driver</a:t>
            </a:r>
            <a:r>
              <a:rPr lang="en-US" sz="1200" i="1" dirty="0">
                <a:latin typeface="Consolas" panose="020B0609020204030204" pitchFamily="49" charset="0"/>
              </a:rPr>
              <a:t>", "C:\\Users\\500062316\\Desktop\\Softwares\\chromedriver.exe");</a:t>
            </a:r>
          </a:p>
          <a:p>
            <a:r>
              <a:rPr lang="en-US" sz="1200" dirty="0">
                <a:latin typeface="Consolas" panose="020B0609020204030204" pitchFamily="49" charset="0"/>
              </a:rPr>
              <a:t>      </a:t>
            </a:r>
            <a:r>
              <a:rPr lang="en-US" sz="1200" i="1" dirty="0">
                <a:latin typeface="Consolas" panose="020B0609020204030204" pitchFamily="49" charset="0"/>
              </a:rPr>
              <a:t>driver = </a:t>
            </a:r>
            <a:r>
              <a:rPr lang="en-US" sz="1200" b="1" i="1" dirty="0">
                <a:latin typeface="Consolas" panose="020B0609020204030204" pitchFamily="49" charset="0"/>
              </a:rPr>
              <a:t>new </a:t>
            </a:r>
            <a:r>
              <a:rPr lang="en-US" sz="1200" b="1" i="1" dirty="0" err="1">
                <a:latin typeface="Consolas" panose="020B0609020204030204" pitchFamily="49" charset="0"/>
              </a:rPr>
              <a:t>ChromeDriver</a:t>
            </a:r>
            <a:r>
              <a:rPr lang="en-US" sz="1200" b="1" i="1" dirty="0">
                <a:latin typeface="Consolas" panose="020B0609020204030204" pitchFamily="49" charset="0"/>
              </a:rPr>
              <a:t>();</a:t>
            </a:r>
          </a:p>
          <a:p>
            <a:r>
              <a:rPr lang="en-US" sz="1200" dirty="0">
                <a:latin typeface="Consolas" panose="020B0609020204030204" pitchFamily="49" charset="0"/>
              </a:rPr>
              <a:t>      </a:t>
            </a:r>
            <a:r>
              <a:rPr lang="en-US" sz="1200" i="1" dirty="0" err="1">
                <a:latin typeface="Consolas" panose="020B0609020204030204" pitchFamily="49" charset="0"/>
              </a:rPr>
              <a:t>driver.manage</a:t>
            </a:r>
            <a:r>
              <a:rPr lang="en-US" sz="1200" i="1" dirty="0">
                <a:latin typeface="Consolas" panose="020B0609020204030204" pitchFamily="49" charset="0"/>
              </a:rPr>
              <a:t>().window().maximize();</a:t>
            </a:r>
          </a:p>
          <a:p>
            <a:r>
              <a:rPr lang="en-US" sz="1200" dirty="0">
                <a:latin typeface="Consolas" panose="020B0609020204030204" pitchFamily="49" charset="0"/>
              </a:rPr>
              <a:t>      </a:t>
            </a:r>
            <a:r>
              <a:rPr lang="en-US" sz="1200" i="1" dirty="0" err="1">
                <a:latin typeface="Consolas" panose="020B0609020204030204" pitchFamily="49" charset="0"/>
              </a:rPr>
              <a:t>driver.navigate</a:t>
            </a:r>
            <a:r>
              <a:rPr lang="en-US" sz="1200" i="1" dirty="0">
                <a:latin typeface="Consolas" panose="020B0609020204030204" pitchFamily="49" charset="0"/>
              </a:rPr>
              <a:t>().to("http://www.google.com/");</a:t>
            </a:r>
          </a:p>
          <a:p>
            <a:r>
              <a:rPr lang="en-US" sz="1200" dirty="0">
                <a:latin typeface="Consolas" panose="020B0609020204030204" pitchFamily="49" charset="0"/>
              </a:rPr>
              <a:t>      </a:t>
            </a:r>
            <a:r>
              <a:rPr lang="en-US" sz="1200" i="1" dirty="0" err="1">
                <a:latin typeface="Consolas" panose="020B0609020204030204" pitchFamily="49" charset="0"/>
              </a:rPr>
              <a:t>driver.manage</a:t>
            </a:r>
            <a:r>
              <a:rPr lang="en-US" sz="1200" i="1" dirty="0">
                <a:latin typeface="Consolas" panose="020B0609020204030204" pitchFamily="49" charset="0"/>
              </a:rPr>
              <a:t>().window().maximize();</a:t>
            </a:r>
          </a:p>
          <a:p>
            <a:r>
              <a:rPr lang="en-US" sz="1200" dirty="0">
                <a:latin typeface="Consolas" panose="020B0609020204030204" pitchFamily="49" charset="0"/>
              </a:rPr>
              <a:t>  }</a:t>
            </a:r>
          </a:p>
          <a:p>
            <a:endParaRPr lang="en-US" sz="1200" dirty="0">
              <a:latin typeface="Consolas" panose="020B0609020204030204" pitchFamily="49" charset="0"/>
            </a:endParaRPr>
          </a:p>
          <a:p>
            <a:r>
              <a:rPr lang="en-US" sz="1200" dirty="0">
                <a:latin typeface="Consolas" panose="020B0609020204030204" pitchFamily="49" charset="0"/>
              </a:rPr>
              <a:t>//**********************************after test(quit window)************************************************//</a:t>
            </a:r>
          </a:p>
          <a:p>
            <a:r>
              <a:rPr lang="en-US" sz="1200" dirty="0">
                <a:latin typeface="Consolas" panose="020B0609020204030204" pitchFamily="49" charset="0"/>
              </a:rPr>
              <a:t>  @</a:t>
            </a:r>
            <a:r>
              <a:rPr lang="en-US" sz="1200" dirty="0" err="1">
                <a:latin typeface="Consolas" panose="020B0609020204030204" pitchFamily="49" charset="0"/>
              </a:rPr>
              <a:t>AfterTest</a:t>
            </a:r>
            <a:endParaRPr lang="en-US" sz="1200" dirty="0">
              <a:latin typeface="Consolas" panose="020B0609020204030204" pitchFamily="49" charset="0"/>
            </a:endParaRPr>
          </a:p>
          <a:p>
            <a:r>
              <a:rPr lang="en-US" sz="1200" dirty="0">
                <a:latin typeface="Consolas" panose="020B0609020204030204" pitchFamily="49" charset="0"/>
              </a:rPr>
              <a:t>  </a:t>
            </a:r>
            <a:r>
              <a:rPr lang="en-US" sz="1200" b="1" dirty="0">
                <a:latin typeface="Consolas" panose="020B0609020204030204" pitchFamily="49" charset="0"/>
              </a:rPr>
              <a:t>public void </a:t>
            </a:r>
            <a:r>
              <a:rPr lang="en-US" sz="1200" b="1" dirty="0" err="1">
                <a:latin typeface="Consolas" panose="020B0609020204030204" pitchFamily="49" charset="0"/>
              </a:rPr>
              <a:t>afterTest</a:t>
            </a:r>
            <a:r>
              <a:rPr lang="en-US" sz="1200" b="1" dirty="0">
                <a:latin typeface="Consolas" panose="020B0609020204030204" pitchFamily="49" charset="0"/>
              </a:rPr>
              <a:t>() {</a:t>
            </a:r>
          </a:p>
          <a:p>
            <a:r>
              <a:rPr lang="en-US" sz="1200" dirty="0">
                <a:latin typeface="Consolas" panose="020B0609020204030204" pitchFamily="49" charset="0"/>
              </a:rPr>
              <a:t> </a:t>
            </a:r>
            <a:r>
              <a:rPr lang="en-US" sz="1200" i="1" dirty="0" err="1">
                <a:latin typeface="Consolas" panose="020B0609020204030204" pitchFamily="49" charset="0"/>
              </a:rPr>
              <a:t>driver.quit</a:t>
            </a:r>
            <a:r>
              <a:rPr lang="en-US" sz="1200" i="1" dirty="0">
                <a:latin typeface="Consolas" panose="020B0609020204030204" pitchFamily="49" charset="0"/>
              </a:rPr>
              <a:t>();</a:t>
            </a:r>
          </a:p>
          <a:p>
            <a:r>
              <a:rPr lang="en-US" sz="1200" dirty="0">
                <a:latin typeface="Consolas" panose="020B0609020204030204" pitchFamily="49" charset="0"/>
              </a:rPr>
              <a:t>  }</a:t>
            </a:r>
          </a:p>
          <a:p>
            <a:r>
              <a:rPr lang="en-US" sz="1200" dirty="0" smtClean="0">
                <a:latin typeface="Consolas" panose="020B0609020204030204" pitchFamily="49" charset="0"/>
              </a:rPr>
              <a:t>}</a:t>
            </a:r>
            <a:endParaRPr lang="en-US" sz="1200" dirty="0">
              <a:latin typeface="Consolas" panose="020B0609020204030204" pitchFamily="49" charset="0"/>
            </a:endParaRPr>
          </a:p>
          <a:p>
            <a:endParaRPr lang="en-US" sz="11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0446015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6C02E-CF25-439E-B2DE-752AECDEAEF0}"/>
              </a:ext>
            </a:extLst>
          </p:cNvPr>
          <p:cNvSpPr>
            <a:spLocks noGrp="1"/>
          </p:cNvSpPr>
          <p:nvPr>
            <p:ph type="title"/>
          </p:nvPr>
        </p:nvSpPr>
        <p:spPr>
          <a:xfrm>
            <a:off x="-484824" y="395675"/>
            <a:ext cx="12192000" cy="564910"/>
          </a:xfrm>
        </p:spPr>
        <p:txBody>
          <a:bodyPr>
            <a:normAutofit fontScale="90000"/>
          </a:bodyPr>
          <a:lstStyle/>
          <a:p>
            <a:r>
              <a:rPr lang="en-IN" u="sng" dirty="0" smtClean="0"/>
              <a:t>Result</a:t>
            </a:r>
            <a:endParaRPr lang="en-IN" u="sng"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4718" t="6966" r="2351" b="41205"/>
          <a:stretch/>
        </p:blipFill>
        <p:spPr>
          <a:xfrm>
            <a:off x="2845675" y="1978573"/>
            <a:ext cx="6976451" cy="3231930"/>
          </a:xfrm>
          <a:prstGeom prst="rect">
            <a:avLst/>
          </a:prstGeom>
        </p:spPr>
      </p:pic>
    </p:spTree>
    <p:extLst>
      <p:ext uri="{BB962C8B-B14F-4D97-AF65-F5344CB8AC3E}">
        <p14:creationId xmlns:p14="http://schemas.microsoft.com/office/powerpoint/2010/main" val="23149717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6C02E-CF25-439E-B2DE-752AECDEAEF0}"/>
              </a:ext>
            </a:extLst>
          </p:cNvPr>
          <p:cNvSpPr>
            <a:spLocks noGrp="1"/>
          </p:cNvSpPr>
          <p:nvPr>
            <p:ph type="title"/>
          </p:nvPr>
        </p:nvSpPr>
        <p:spPr>
          <a:xfrm>
            <a:off x="-461175" y="454977"/>
            <a:ext cx="12192000" cy="564910"/>
          </a:xfrm>
        </p:spPr>
        <p:txBody>
          <a:bodyPr>
            <a:normAutofit fontScale="90000"/>
          </a:bodyPr>
          <a:lstStyle/>
          <a:p>
            <a:r>
              <a:rPr lang="en-IN" u="sng" dirty="0" smtClean="0"/>
              <a:t>Screenshots</a:t>
            </a:r>
            <a:endParaRPr lang="en-IN" u="sng"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9" y="1610252"/>
            <a:ext cx="5321945" cy="3056342"/>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1124" y="1512186"/>
            <a:ext cx="6350876" cy="3154408"/>
          </a:xfrm>
          <a:prstGeom prst="rect">
            <a:avLst/>
          </a:prstGeom>
        </p:spPr>
      </p:pic>
      <p:sp>
        <p:nvSpPr>
          <p:cNvPr id="17" name="Right Arrow 16"/>
          <p:cNvSpPr/>
          <p:nvPr/>
        </p:nvSpPr>
        <p:spPr>
          <a:xfrm>
            <a:off x="5275186" y="3011214"/>
            <a:ext cx="502876" cy="291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3006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6C02E-CF25-439E-B2DE-752AECDEAEF0}"/>
              </a:ext>
            </a:extLst>
          </p:cNvPr>
          <p:cNvSpPr>
            <a:spLocks noGrp="1"/>
          </p:cNvSpPr>
          <p:nvPr>
            <p:ph type="title"/>
          </p:nvPr>
        </p:nvSpPr>
        <p:spPr>
          <a:xfrm>
            <a:off x="-461175" y="454977"/>
            <a:ext cx="12192000" cy="564910"/>
          </a:xfrm>
        </p:spPr>
        <p:txBody>
          <a:bodyPr>
            <a:normAutofit fontScale="90000"/>
          </a:bodyPr>
          <a:lstStyle/>
          <a:p>
            <a:r>
              <a:rPr lang="en-IN" u="sng" dirty="0" smtClean="0"/>
              <a:t>Screenshots</a:t>
            </a:r>
            <a:endParaRPr lang="en-IN" u="sng"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3201"/>
          <a:stretch/>
        </p:blipFill>
        <p:spPr>
          <a:xfrm>
            <a:off x="922283" y="1403131"/>
            <a:ext cx="10058400" cy="4910959"/>
          </a:xfrm>
          <a:prstGeom prst="rect">
            <a:avLst/>
          </a:prstGeom>
        </p:spPr>
      </p:pic>
    </p:spTree>
    <p:extLst>
      <p:ext uri="{BB962C8B-B14F-4D97-AF65-F5344CB8AC3E}">
        <p14:creationId xmlns:p14="http://schemas.microsoft.com/office/powerpoint/2010/main" val="39795169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6C02E-CF25-439E-B2DE-752AECDEAEF0}"/>
              </a:ext>
            </a:extLst>
          </p:cNvPr>
          <p:cNvSpPr>
            <a:spLocks noGrp="1"/>
          </p:cNvSpPr>
          <p:nvPr>
            <p:ph type="title"/>
          </p:nvPr>
        </p:nvSpPr>
        <p:spPr>
          <a:xfrm>
            <a:off x="-461175" y="454977"/>
            <a:ext cx="12192000" cy="564910"/>
          </a:xfrm>
        </p:spPr>
        <p:txBody>
          <a:bodyPr>
            <a:normAutofit fontScale="90000"/>
          </a:bodyPr>
          <a:lstStyle/>
          <a:p>
            <a:r>
              <a:rPr lang="en-IN" u="sng" dirty="0" smtClean="0"/>
              <a:t>Screenshots</a:t>
            </a:r>
            <a:endParaRPr lang="en-IN" u="sng"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19828" b="19725"/>
          <a:stretch/>
        </p:blipFill>
        <p:spPr>
          <a:xfrm>
            <a:off x="2409297" y="1523669"/>
            <a:ext cx="7126961" cy="3639538"/>
          </a:xfrm>
          <a:prstGeom prst="rect">
            <a:avLst/>
          </a:prstGeom>
        </p:spPr>
      </p:pic>
    </p:spTree>
    <p:extLst>
      <p:ext uri="{BB962C8B-B14F-4D97-AF65-F5344CB8AC3E}">
        <p14:creationId xmlns:p14="http://schemas.microsoft.com/office/powerpoint/2010/main" val="1887098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6C02E-CF25-439E-B2DE-752AECDEAEF0}"/>
              </a:ext>
            </a:extLst>
          </p:cNvPr>
          <p:cNvSpPr>
            <a:spLocks noGrp="1"/>
          </p:cNvSpPr>
          <p:nvPr>
            <p:ph type="title"/>
          </p:nvPr>
        </p:nvSpPr>
        <p:spPr>
          <a:xfrm>
            <a:off x="-461175" y="454977"/>
            <a:ext cx="12192000" cy="564910"/>
          </a:xfrm>
        </p:spPr>
        <p:txBody>
          <a:bodyPr>
            <a:normAutofit fontScale="90000"/>
          </a:bodyPr>
          <a:lstStyle/>
          <a:p>
            <a:r>
              <a:rPr lang="en-IN" u="sng" dirty="0" smtClean="0"/>
              <a:t>Screenshots</a:t>
            </a:r>
            <a:endParaRPr lang="en-IN" u="sng"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8359" r="19279" b="3865"/>
          <a:stretch/>
        </p:blipFill>
        <p:spPr>
          <a:xfrm>
            <a:off x="2443654" y="1633644"/>
            <a:ext cx="6775795" cy="4144418"/>
          </a:xfrm>
          <a:prstGeom prst="rect">
            <a:avLst/>
          </a:prstGeom>
        </p:spPr>
      </p:pic>
    </p:spTree>
    <p:extLst>
      <p:ext uri="{BB962C8B-B14F-4D97-AF65-F5344CB8AC3E}">
        <p14:creationId xmlns:p14="http://schemas.microsoft.com/office/powerpoint/2010/main" val="25415013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6C02E-CF25-439E-B2DE-752AECDEAEF0}"/>
              </a:ext>
            </a:extLst>
          </p:cNvPr>
          <p:cNvSpPr>
            <a:spLocks noGrp="1"/>
          </p:cNvSpPr>
          <p:nvPr>
            <p:ph type="title"/>
          </p:nvPr>
        </p:nvSpPr>
        <p:spPr>
          <a:xfrm>
            <a:off x="-461175" y="454977"/>
            <a:ext cx="12192000" cy="564910"/>
          </a:xfrm>
        </p:spPr>
        <p:txBody>
          <a:bodyPr>
            <a:normAutofit fontScale="90000"/>
          </a:bodyPr>
          <a:lstStyle/>
          <a:p>
            <a:r>
              <a:rPr lang="en-IN" u="sng" dirty="0" smtClean="0"/>
              <a:t>Screenshots</a:t>
            </a:r>
            <a:endParaRPr lang="en-IN" u="sng"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27978" b="5120"/>
          <a:stretch/>
        </p:blipFill>
        <p:spPr>
          <a:xfrm>
            <a:off x="2845676" y="1453334"/>
            <a:ext cx="6251027" cy="4632155"/>
          </a:xfrm>
          <a:prstGeom prst="rect">
            <a:avLst/>
          </a:prstGeom>
        </p:spPr>
      </p:pic>
    </p:spTree>
    <p:extLst>
      <p:ext uri="{BB962C8B-B14F-4D97-AF65-F5344CB8AC3E}">
        <p14:creationId xmlns:p14="http://schemas.microsoft.com/office/powerpoint/2010/main" val="26898139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6C02E-CF25-439E-B2DE-752AECDEAEF0}"/>
              </a:ext>
            </a:extLst>
          </p:cNvPr>
          <p:cNvSpPr>
            <a:spLocks noGrp="1"/>
          </p:cNvSpPr>
          <p:nvPr>
            <p:ph type="title"/>
          </p:nvPr>
        </p:nvSpPr>
        <p:spPr>
          <a:xfrm>
            <a:off x="-461175" y="454977"/>
            <a:ext cx="12192000" cy="564910"/>
          </a:xfrm>
        </p:spPr>
        <p:txBody>
          <a:bodyPr>
            <a:normAutofit fontScale="90000"/>
          </a:bodyPr>
          <a:lstStyle/>
          <a:p>
            <a:r>
              <a:rPr lang="en-IN" u="sng" dirty="0" smtClean="0"/>
              <a:t>Screenshots</a:t>
            </a:r>
            <a:endParaRPr lang="en-IN" u="sng"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941" b="5678"/>
          <a:stretch/>
        </p:blipFill>
        <p:spPr>
          <a:xfrm>
            <a:off x="1261241" y="1019887"/>
            <a:ext cx="9963807" cy="5336628"/>
          </a:xfrm>
          <a:prstGeom prst="rect">
            <a:avLst/>
          </a:prstGeom>
        </p:spPr>
      </p:pic>
    </p:spTree>
    <p:extLst>
      <p:ext uri="{BB962C8B-B14F-4D97-AF65-F5344CB8AC3E}">
        <p14:creationId xmlns:p14="http://schemas.microsoft.com/office/powerpoint/2010/main" val="32238511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6C02E-CF25-439E-B2DE-752AECDEAEF0}"/>
              </a:ext>
            </a:extLst>
          </p:cNvPr>
          <p:cNvSpPr>
            <a:spLocks noGrp="1"/>
          </p:cNvSpPr>
          <p:nvPr>
            <p:ph type="title"/>
          </p:nvPr>
        </p:nvSpPr>
        <p:spPr>
          <a:xfrm>
            <a:off x="-461175" y="454977"/>
            <a:ext cx="12192000" cy="564910"/>
          </a:xfrm>
        </p:spPr>
        <p:txBody>
          <a:bodyPr>
            <a:normAutofit fontScale="90000"/>
          </a:bodyPr>
          <a:lstStyle/>
          <a:p>
            <a:r>
              <a:rPr lang="en-IN" u="sng" dirty="0" smtClean="0"/>
              <a:t>Screenshots</a:t>
            </a:r>
            <a:endParaRPr lang="en-IN" u="sng"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5877" b="44131"/>
          <a:stretch/>
        </p:blipFill>
        <p:spPr>
          <a:xfrm>
            <a:off x="901228" y="2104696"/>
            <a:ext cx="9467193" cy="3160986"/>
          </a:xfrm>
          <a:prstGeom prst="rect">
            <a:avLst/>
          </a:prstGeom>
        </p:spPr>
      </p:pic>
    </p:spTree>
    <p:extLst>
      <p:ext uri="{BB962C8B-B14F-4D97-AF65-F5344CB8AC3E}">
        <p14:creationId xmlns:p14="http://schemas.microsoft.com/office/powerpoint/2010/main" val="40821519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6C02E-CF25-439E-B2DE-752AECDEAEF0}"/>
              </a:ext>
            </a:extLst>
          </p:cNvPr>
          <p:cNvSpPr>
            <a:spLocks noGrp="1"/>
          </p:cNvSpPr>
          <p:nvPr>
            <p:ph type="title"/>
          </p:nvPr>
        </p:nvSpPr>
        <p:spPr>
          <a:xfrm>
            <a:off x="-461175" y="454977"/>
            <a:ext cx="12192000" cy="564910"/>
          </a:xfrm>
        </p:spPr>
        <p:txBody>
          <a:bodyPr>
            <a:normAutofit fontScale="90000"/>
          </a:bodyPr>
          <a:lstStyle/>
          <a:p>
            <a:r>
              <a:rPr lang="en-IN" u="sng" dirty="0" smtClean="0"/>
              <a:t>Screenshots</a:t>
            </a:r>
            <a:endParaRPr lang="en-IN" u="sng" dirty="0"/>
          </a:p>
        </p:txBody>
      </p:sp>
      <p:sp>
        <p:nvSpPr>
          <p:cNvPr id="17" name="Right Arrow 16"/>
          <p:cNvSpPr/>
          <p:nvPr/>
        </p:nvSpPr>
        <p:spPr>
          <a:xfrm>
            <a:off x="5044965" y="3178173"/>
            <a:ext cx="1141721" cy="5424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 r="60784" b="4387"/>
          <a:stretch/>
        </p:blipFill>
        <p:spPr>
          <a:xfrm>
            <a:off x="701567" y="1019887"/>
            <a:ext cx="3689129" cy="4796265"/>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59953" b="754"/>
          <a:stretch/>
        </p:blipFill>
        <p:spPr>
          <a:xfrm>
            <a:off x="6944711" y="454977"/>
            <a:ext cx="4028090" cy="5446395"/>
          </a:xfrm>
          <a:prstGeom prst="rect">
            <a:avLst/>
          </a:prstGeom>
        </p:spPr>
      </p:pic>
    </p:spTree>
    <p:extLst>
      <p:ext uri="{BB962C8B-B14F-4D97-AF65-F5344CB8AC3E}">
        <p14:creationId xmlns:p14="http://schemas.microsoft.com/office/powerpoint/2010/main" val="23333280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2096027"/>
            <a:ext cx="2364828" cy="954107"/>
          </a:xfrm>
          <a:prstGeom prst="rect">
            <a:avLst/>
          </a:prstGeom>
        </p:spPr>
        <p:txBody>
          <a:bodyPr wrap="square">
            <a:spAutoFit/>
          </a:bodyPr>
          <a:lstStyle/>
          <a:p>
            <a:endParaRPr lang="en-US" sz="2800" b="1"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ea typeface="Arial Unicode MS" panose="020B0604020202020204" pitchFamily="34" charset="-128"/>
              <a:cs typeface="Times New Roman" panose="02020603050405020304" pitchFamily="18" charset="0"/>
            </a:endParaRPr>
          </a:p>
        </p:txBody>
      </p:sp>
      <p:sp>
        <p:nvSpPr>
          <p:cNvPr id="7" name="TextBox 6">
            <a:extLst>
              <a:ext uri="{FF2B5EF4-FFF2-40B4-BE49-F238E27FC236}">
                <a16:creationId xmlns:a16="http://schemas.microsoft.com/office/drawing/2014/main" id="{F5F72645-74E3-4784-9446-2D3BAE01E5EA}"/>
              </a:ext>
            </a:extLst>
          </p:cNvPr>
          <p:cNvSpPr txBox="1"/>
          <p:nvPr/>
        </p:nvSpPr>
        <p:spPr>
          <a:xfrm>
            <a:off x="2263723" y="1243786"/>
            <a:ext cx="8277259" cy="6586418"/>
          </a:xfrm>
          <a:prstGeom prst="rect">
            <a:avLst/>
          </a:prstGeom>
          <a:noFill/>
        </p:spPr>
        <p:txBody>
          <a:bodyPr wrap="square" rtlCol="0">
            <a:spAutoFit/>
          </a:bodyPr>
          <a:lstStyle/>
          <a:p>
            <a:pPr algn="ctr"/>
            <a:r>
              <a:rPr lang="en-GB" sz="2400" b="1" dirty="0" err="1">
                <a:latin typeface="Times New Roman" panose="02020603050405020304" pitchFamily="18" charset="0"/>
                <a:ea typeface="Arial Unicode MS" panose="020B0604020202020204" pitchFamily="34" charset="-128"/>
                <a:cs typeface="Times New Roman" panose="02020603050405020304" pitchFamily="18" charset="0"/>
              </a:rPr>
              <a:t>Midsem</a:t>
            </a:r>
            <a:r>
              <a:rPr lang="en-GB" sz="2400" b="1" dirty="0">
                <a:latin typeface="Times New Roman" panose="02020603050405020304" pitchFamily="18" charset="0"/>
                <a:ea typeface="Arial Unicode MS" panose="020B0604020202020204" pitchFamily="34" charset="-128"/>
                <a:cs typeface="Times New Roman" panose="02020603050405020304" pitchFamily="18" charset="0"/>
              </a:rPr>
              <a:t>-Presentation</a:t>
            </a:r>
          </a:p>
          <a:p>
            <a:pPr algn="ctr"/>
            <a:r>
              <a:rPr lang="en-GB" sz="2400" b="1" dirty="0">
                <a:latin typeface="Times New Roman" panose="02020603050405020304" pitchFamily="18" charset="0"/>
                <a:ea typeface="Arial Unicode MS" panose="020B0604020202020204" pitchFamily="34" charset="-128"/>
                <a:cs typeface="Times New Roman" panose="02020603050405020304" pitchFamily="18" charset="0"/>
              </a:rPr>
              <a:t>Of</a:t>
            </a:r>
          </a:p>
          <a:p>
            <a:pPr algn="ctr"/>
            <a:r>
              <a:rPr lang="en-GB" sz="2400" b="1" dirty="0">
                <a:latin typeface="Times New Roman" panose="02020603050405020304" pitchFamily="18" charset="0"/>
                <a:ea typeface="Arial Unicode MS" panose="020B0604020202020204" pitchFamily="34" charset="-128"/>
                <a:cs typeface="Times New Roman" panose="02020603050405020304" pitchFamily="18" charset="0"/>
              </a:rPr>
              <a:t>Test Automation</a:t>
            </a:r>
          </a:p>
          <a:p>
            <a:pPr algn="ctr"/>
            <a:r>
              <a:rPr lang="en-GB" sz="2400" b="1" dirty="0">
                <a:latin typeface="Times New Roman" panose="02020603050405020304" pitchFamily="18" charset="0"/>
                <a:ea typeface="Arial Unicode MS" panose="020B0604020202020204" pitchFamily="34" charset="-128"/>
                <a:cs typeface="Times New Roman" panose="02020603050405020304" pitchFamily="18" charset="0"/>
              </a:rPr>
              <a:t>On</a:t>
            </a:r>
          </a:p>
          <a:p>
            <a:pPr algn="ctr"/>
            <a:r>
              <a:rPr lang="en-GB" sz="2400" b="1" dirty="0">
                <a:latin typeface="Times New Roman" panose="02020603050405020304" pitchFamily="18" charset="0"/>
                <a:ea typeface="Arial Unicode MS" panose="020B0604020202020204" pitchFamily="34" charset="-128"/>
                <a:cs typeface="Times New Roman" panose="02020603050405020304" pitchFamily="18" charset="0"/>
              </a:rPr>
              <a:t>Testing a website – “</a:t>
            </a:r>
            <a:r>
              <a:rPr lang="en-GB" sz="2400" b="1" u="sng" dirty="0">
                <a:latin typeface="Times New Roman" panose="02020603050405020304" pitchFamily="18" charset="0"/>
                <a:ea typeface="Arial Unicode MS" panose="020B0604020202020204" pitchFamily="34" charset="-128"/>
                <a:cs typeface="Times New Roman" panose="02020603050405020304" pitchFamily="18" charset="0"/>
              </a:rPr>
              <a:t>www.internshala.com”</a:t>
            </a:r>
          </a:p>
          <a:p>
            <a:pPr algn="ctr"/>
            <a:endParaRPr lang="en-GB" sz="2400" b="1" dirty="0">
              <a:latin typeface="Times New Roman" panose="02020603050405020304" pitchFamily="18" charset="0"/>
              <a:ea typeface="Arial Unicode MS" panose="020B0604020202020204" pitchFamily="34" charset="-128"/>
              <a:cs typeface="Times New Roman" panose="02020603050405020304" pitchFamily="18" charset="0"/>
            </a:endParaRPr>
          </a:p>
          <a:p>
            <a:pPr algn="ctr"/>
            <a:r>
              <a:rPr lang="en-GB" sz="2400" b="1" dirty="0">
                <a:latin typeface="Times New Roman" panose="02020603050405020304" pitchFamily="18" charset="0"/>
                <a:ea typeface="Arial Unicode MS" panose="020B0604020202020204" pitchFamily="34" charset="-128"/>
                <a:cs typeface="Times New Roman" panose="02020603050405020304" pitchFamily="18" charset="0"/>
              </a:rPr>
              <a:t>Under guidance of</a:t>
            </a:r>
          </a:p>
          <a:p>
            <a:pPr algn="ctr"/>
            <a:r>
              <a:rPr lang="en-GB" sz="2400" b="1" dirty="0" err="1">
                <a:latin typeface="Times New Roman" panose="02020603050405020304" pitchFamily="18" charset="0"/>
                <a:ea typeface="Arial Unicode MS" panose="020B0604020202020204" pitchFamily="34" charset="-128"/>
                <a:cs typeface="Times New Roman" panose="02020603050405020304" pitchFamily="18" charset="0"/>
              </a:rPr>
              <a:t>Dr.</a:t>
            </a:r>
            <a:r>
              <a:rPr lang="en-GB" sz="2400" b="1" dirty="0">
                <a:latin typeface="Times New Roman" panose="02020603050405020304" pitchFamily="18" charset="0"/>
                <a:ea typeface="Arial Unicode MS" panose="020B0604020202020204" pitchFamily="34" charset="-128"/>
                <a:cs typeface="Times New Roman" panose="02020603050405020304" pitchFamily="18" charset="0"/>
              </a:rPr>
              <a:t> </a:t>
            </a:r>
            <a:r>
              <a:rPr lang="en-GB" sz="2400" b="1" dirty="0" err="1">
                <a:latin typeface="Times New Roman" panose="02020603050405020304" pitchFamily="18" charset="0"/>
                <a:ea typeface="Arial Unicode MS" panose="020B0604020202020204" pitchFamily="34" charset="-128"/>
                <a:cs typeface="Times New Roman" panose="02020603050405020304" pitchFamily="18" charset="0"/>
              </a:rPr>
              <a:t>Nitika</a:t>
            </a:r>
            <a:r>
              <a:rPr lang="en-GB" sz="2400" b="1" dirty="0">
                <a:latin typeface="Times New Roman" panose="02020603050405020304" pitchFamily="18" charset="0"/>
                <a:ea typeface="Arial Unicode MS" panose="020B0604020202020204" pitchFamily="34" charset="-128"/>
                <a:cs typeface="Times New Roman" panose="02020603050405020304" pitchFamily="18" charset="0"/>
              </a:rPr>
              <a:t> </a:t>
            </a:r>
            <a:r>
              <a:rPr lang="en-GB" sz="2400" b="1" dirty="0" err="1">
                <a:latin typeface="Times New Roman" panose="02020603050405020304" pitchFamily="18" charset="0"/>
                <a:ea typeface="Arial Unicode MS" panose="020B0604020202020204" pitchFamily="34" charset="-128"/>
                <a:cs typeface="Times New Roman" panose="02020603050405020304" pitchFamily="18" charset="0"/>
              </a:rPr>
              <a:t>Goenka</a:t>
            </a:r>
            <a:endParaRPr lang="en-GB" sz="2400" b="1" dirty="0">
              <a:latin typeface="Times New Roman" panose="02020603050405020304" pitchFamily="18" charset="0"/>
              <a:ea typeface="Arial Unicode MS" panose="020B0604020202020204" pitchFamily="34" charset="-128"/>
              <a:cs typeface="Times New Roman" panose="02020603050405020304" pitchFamily="18" charset="0"/>
            </a:endParaRPr>
          </a:p>
          <a:p>
            <a:pPr algn="ctr"/>
            <a:r>
              <a:rPr lang="en-GB" sz="2400" b="1" dirty="0">
                <a:latin typeface="Times New Roman" panose="02020603050405020304" pitchFamily="18" charset="0"/>
                <a:ea typeface="Arial Unicode MS" panose="020B0604020202020204" pitchFamily="34" charset="-128"/>
                <a:cs typeface="Times New Roman" panose="02020603050405020304" pitchFamily="18" charset="0"/>
              </a:rPr>
              <a:t>Assistant Professor</a:t>
            </a:r>
            <a:endParaRPr lang="en-IN" sz="2400" b="1" dirty="0">
              <a:latin typeface="Times New Roman" panose="02020603050405020304" pitchFamily="18" charset="0"/>
              <a:ea typeface="Arial Unicode MS" panose="020B0604020202020204" pitchFamily="34" charset="-128"/>
              <a:cs typeface="Times New Roman" panose="02020603050405020304" pitchFamily="18" charset="0"/>
            </a:endParaRPr>
          </a:p>
          <a:p>
            <a:pPr algn="ctr"/>
            <a:r>
              <a:rPr lang="en-GB" sz="2400" b="1" dirty="0">
                <a:latin typeface="Times New Roman" panose="02020603050405020304" pitchFamily="18" charset="0"/>
                <a:ea typeface="Arial Unicode MS" panose="020B0604020202020204" pitchFamily="34" charset="-128"/>
                <a:cs typeface="Times New Roman" panose="02020603050405020304" pitchFamily="18" charset="0"/>
              </a:rPr>
              <a:t>Department of Cybernetics,</a:t>
            </a:r>
          </a:p>
          <a:p>
            <a:pPr algn="ctr"/>
            <a:r>
              <a:rPr lang="en-US" sz="2400" b="1" spc="-5" dirty="0">
                <a:latin typeface="Times New Roman" panose="02020603050405020304" pitchFamily="18" charset="0"/>
                <a:ea typeface="Arial Unicode MS" panose="020B0604020202020204" pitchFamily="34" charset="-128"/>
                <a:cs typeface="Times New Roman" panose="02020603050405020304" pitchFamily="18" charset="0"/>
              </a:rPr>
              <a:t>School </a:t>
            </a:r>
            <a:r>
              <a:rPr lang="en-US" sz="2400" b="1" dirty="0">
                <a:latin typeface="Times New Roman" panose="02020603050405020304" pitchFamily="18" charset="0"/>
                <a:ea typeface="Arial Unicode MS" panose="020B0604020202020204" pitchFamily="34" charset="-128"/>
                <a:cs typeface="Times New Roman" panose="02020603050405020304" pitchFamily="18" charset="0"/>
              </a:rPr>
              <a:t>of </a:t>
            </a:r>
            <a:r>
              <a:rPr lang="en-US" sz="2400" b="1" spc="-5" dirty="0">
                <a:latin typeface="Times New Roman" panose="02020603050405020304" pitchFamily="18" charset="0"/>
                <a:ea typeface="Arial Unicode MS" panose="020B0604020202020204" pitchFamily="34" charset="-128"/>
                <a:cs typeface="Times New Roman" panose="02020603050405020304" pitchFamily="18" charset="0"/>
              </a:rPr>
              <a:t>Computer Science Engineering</a:t>
            </a:r>
            <a:endParaRPr lang="en-GB" sz="2400" b="1" dirty="0">
              <a:latin typeface="Times New Roman" panose="02020603050405020304" pitchFamily="18" charset="0"/>
              <a:ea typeface="Arial Unicode MS" panose="020B0604020202020204" pitchFamily="34" charset="-128"/>
              <a:cs typeface="Times New Roman" panose="02020603050405020304" pitchFamily="18" charset="0"/>
            </a:endParaRPr>
          </a:p>
          <a:p>
            <a:pPr algn="ctr"/>
            <a:r>
              <a:rPr lang="en-GB" sz="2400" b="1" dirty="0">
                <a:latin typeface="Times New Roman" panose="02020603050405020304" pitchFamily="18" charset="0"/>
                <a:ea typeface="Arial Unicode MS" panose="020B0604020202020204" pitchFamily="34" charset="-128"/>
                <a:cs typeface="Times New Roman" panose="02020603050405020304" pitchFamily="18" charset="0"/>
              </a:rPr>
              <a:t> </a:t>
            </a:r>
            <a:endParaRPr lang="en-IN" sz="2400" b="1" dirty="0">
              <a:latin typeface="Times New Roman" panose="02020603050405020304" pitchFamily="18" charset="0"/>
              <a:ea typeface="Arial Unicode MS" panose="020B0604020202020204" pitchFamily="34" charset="-128"/>
              <a:cs typeface="Times New Roman" panose="02020603050405020304" pitchFamily="18" charset="0"/>
            </a:endParaRPr>
          </a:p>
          <a:p>
            <a:pPr algn="ctr"/>
            <a:r>
              <a:rPr lang="en-GB" sz="2400" b="1" dirty="0">
                <a:latin typeface="Times New Roman" panose="02020603050405020304" pitchFamily="18" charset="0"/>
                <a:ea typeface="Arial Unicode MS" panose="020B0604020202020204" pitchFamily="34" charset="-128"/>
                <a:cs typeface="Times New Roman" panose="02020603050405020304" pitchFamily="18" charset="0"/>
              </a:rPr>
              <a:t>  UNIVERSITY OF PETROLEUM AND ENERGY STUDIES	</a:t>
            </a:r>
            <a:endParaRPr lang="en-IN" sz="2400" b="1" dirty="0">
              <a:latin typeface="Times New Roman" panose="02020603050405020304" pitchFamily="18" charset="0"/>
              <a:ea typeface="Arial Unicode MS" panose="020B0604020202020204" pitchFamily="34" charset="-128"/>
              <a:cs typeface="Times New Roman" panose="02020603050405020304" pitchFamily="18" charset="0"/>
            </a:endParaRPr>
          </a:p>
          <a:p>
            <a:pPr algn="ctr"/>
            <a:endParaRPr lang="en-GB" sz="4000" b="1" dirty="0"/>
          </a:p>
          <a:p>
            <a:pPr algn="ctr"/>
            <a:endParaRPr lang="en-IN" sz="2800" dirty="0"/>
          </a:p>
          <a:p>
            <a:pPr algn="ctr"/>
            <a:endParaRPr lang="en-IN" dirty="0"/>
          </a:p>
        </p:txBody>
      </p:sp>
    </p:spTree>
    <p:extLst>
      <p:ext uri="{BB962C8B-B14F-4D97-AF65-F5344CB8AC3E}">
        <p14:creationId xmlns:p14="http://schemas.microsoft.com/office/powerpoint/2010/main" val="38606732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6C02E-CF25-439E-B2DE-752AECDEAEF0}"/>
              </a:ext>
            </a:extLst>
          </p:cNvPr>
          <p:cNvSpPr>
            <a:spLocks noGrp="1"/>
          </p:cNvSpPr>
          <p:nvPr>
            <p:ph type="title"/>
          </p:nvPr>
        </p:nvSpPr>
        <p:spPr>
          <a:xfrm>
            <a:off x="-421762" y="313088"/>
            <a:ext cx="12192000" cy="564910"/>
          </a:xfrm>
        </p:spPr>
        <p:txBody>
          <a:bodyPr>
            <a:normAutofit fontScale="90000"/>
          </a:bodyPr>
          <a:lstStyle/>
          <a:p>
            <a:r>
              <a:rPr lang="en-IN" u="sng" dirty="0" smtClean="0"/>
              <a:t>Screenshots</a:t>
            </a:r>
            <a:endParaRPr lang="en-IN" u="sng" dirty="0"/>
          </a:p>
        </p:txBody>
      </p:sp>
      <p:sp>
        <p:nvSpPr>
          <p:cNvPr id="17" name="Right Arrow 16"/>
          <p:cNvSpPr/>
          <p:nvPr/>
        </p:nvSpPr>
        <p:spPr>
          <a:xfrm>
            <a:off x="6148551" y="3351663"/>
            <a:ext cx="1141721" cy="5424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1943" b="2141"/>
          <a:stretch/>
        </p:blipFill>
        <p:spPr>
          <a:xfrm>
            <a:off x="2798379" y="877998"/>
            <a:ext cx="5431221" cy="3624106"/>
          </a:xfrm>
          <a:prstGeom prst="rect">
            <a:avLst/>
          </a:prstGeom>
        </p:spPr>
      </p:pic>
      <p:sp>
        <p:nvSpPr>
          <p:cNvPr id="7" name="Bent-Up Arrow 6"/>
          <p:cNvSpPr/>
          <p:nvPr/>
        </p:nvSpPr>
        <p:spPr>
          <a:xfrm rot="10800000">
            <a:off x="1939158" y="3622907"/>
            <a:ext cx="646386" cy="75029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73372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6C02E-CF25-439E-B2DE-752AECDEAEF0}"/>
              </a:ext>
            </a:extLst>
          </p:cNvPr>
          <p:cNvSpPr>
            <a:spLocks noGrp="1"/>
          </p:cNvSpPr>
          <p:nvPr>
            <p:ph type="title"/>
          </p:nvPr>
        </p:nvSpPr>
        <p:spPr>
          <a:xfrm>
            <a:off x="-421762" y="313088"/>
            <a:ext cx="12192000" cy="564910"/>
          </a:xfrm>
        </p:spPr>
        <p:txBody>
          <a:bodyPr>
            <a:normAutofit fontScale="90000"/>
          </a:bodyPr>
          <a:lstStyle/>
          <a:p>
            <a:r>
              <a:rPr lang="en-IN" u="sng" dirty="0" smtClean="0"/>
              <a:t>Screenshots</a:t>
            </a:r>
            <a:endParaRPr lang="en-IN" u="sn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883" y="1175168"/>
            <a:ext cx="10058400" cy="5188563"/>
          </a:xfrm>
          <a:prstGeom prst="rect">
            <a:avLst/>
          </a:prstGeom>
        </p:spPr>
      </p:pic>
    </p:spTree>
    <p:extLst>
      <p:ext uri="{BB962C8B-B14F-4D97-AF65-F5344CB8AC3E}">
        <p14:creationId xmlns:p14="http://schemas.microsoft.com/office/powerpoint/2010/main" val="15896301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6C02E-CF25-439E-B2DE-752AECDEAEF0}"/>
              </a:ext>
            </a:extLst>
          </p:cNvPr>
          <p:cNvSpPr>
            <a:spLocks noGrp="1"/>
          </p:cNvSpPr>
          <p:nvPr>
            <p:ph type="title"/>
          </p:nvPr>
        </p:nvSpPr>
        <p:spPr>
          <a:xfrm>
            <a:off x="-421762" y="313088"/>
            <a:ext cx="12192000" cy="564910"/>
          </a:xfrm>
        </p:spPr>
        <p:txBody>
          <a:bodyPr>
            <a:normAutofit fontScale="90000"/>
          </a:bodyPr>
          <a:lstStyle/>
          <a:p>
            <a:r>
              <a:rPr lang="en-IN" u="sng" dirty="0" smtClean="0"/>
              <a:t>Screenshots</a:t>
            </a:r>
            <a:endParaRPr lang="en-IN" u="sng" dirty="0"/>
          </a:p>
        </p:txBody>
      </p:sp>
      <p:sp>
        <p:nvSpPr>
          <p:cNvPr id="17" name="Right Arrow 16"/>
          <p:cNvSpPr/>
          <p:nvPr/>
        </p:nvSpPr>
        <p:spPr>
          <a:xfrm>
            <a:off x="5280838" y="3643325"/>
            <a:ext cx="1141721" cy="5424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4208" r="22257" b="4803"/>
          <a:stretch/>
        </p:blipFill>
        <p:spPr>
          <a:xfrm>
            <a:off x="94593" y="1451460"/>
            <a:ext cx="5528655" cy="438373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6256" t="18232" r="15702" b="317"/>
          <a:stretch/>
        </p:blipFill>
        <p:spPr>
          <a:xfrm>
            <a:off x="6498694" y="1698723"/>
            <a:ext cx="5751113" cy="3700016"/>
          </a:xfrm>
          <a:prstGeom prst="rect">
            <a:avLst/>
          </a:prstGeom>
        </p:spPr>
      </p:pic>
    </p:spTree>
    <p:extLst>
      <p:ext uri="{BB962C8B-B14F-4D97-AF65-F5344CB8AC3E}">
        <p14:creationId xmlns:p14="http://schemas.microsoft.com/office/powerpoint/2010/main" val="13182906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6C02E-CF25-439E-B2DE-752AECDEAEF0}"/>
              </a:ext>
            </a:extLst>
          </p:cNvPr>
          <p:cNvSpPr>
            <a:spLocks noGrp="1"/>
          </p:cNvSpPr>
          <p:nvPr>
            <p:ph type="title"/>
          </p:nvPr>
        </p:nvSpPr>
        <p:spPr>
          <a:xfrm>
            <a:off x="-421762" y="313088"/>
            <a:ext cx="12192000" cy="564910"/>
          </a:xfrm>
        </p:spPr>
        <p:txBody>
          <a:bodyPr>
            <a:normAutofit fontScale="90000"/>
          </a:bodyPr>
          <a:lstStyle/>
          <a:p>
            <a:r>
              <a:rPr lang="en-IN" u="sng" dirty="0" smtClean="0"/>
              <a:t>Screenshots</a:t>
            </a:r>
            <a:endParaRPr lang="en-IN" u="sng"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132" b="16693"/>
          <a:stretch/>
        </p:blipFill>
        <p:spPr>
          <a:xfrm>
            <a:off x="1387364" y="1207511"/>
            <a:ext cx="9341069" cy="4483842"/>
          </a:xfrm>
          <a:prstGeom prst="rect">
            <a:avLst/>
          </a:prstGeom>
        </p:spPr>
      </p:pic>
      <p:sp>
        <p:nvSpPr>
          <p:cNvPr id="6" name="TextBox 5"/>
          <p:cNvSpPr txBox="1"/>
          <p:nvPr/>
        </p:nvSpPr>
        <p:spPr>
          <a:xfrm>
            <a:off x="8213834" y="5896303"/>
            <a:ext cx="1150883" cy="369332"/>
          </a:xfrm>
          <a:prstGeom prst="rect">
            <a:avLst/>
          </a:prstGeom>
          <a:noFill/>
        </p:spPr>
        <p:txBody>
          <a:bodyPr wrap="square" rtlCol="0">
            <a:spAutoFit/>
          </a:bodyPr>
          <a:lstStyle/>
          <a:p>
            <a:r>
              <a:rPr lang="en-US" dirty="0" smtClean="0"/>
              <a:t>Logout</a:t>
            </a:r>
            <a:endParaRPr lang="en-US" dirty="0"/>
          </a:p>
        </p:txBody>
      </p:sp>
    </p:spTree>
    <p:extLst>
      <p:ext uri="{BB962C8B-B14F-4D97-AF65-F5344CB8AC3E}">
        <p14:creationId xmlns:p14="http://schemas.microsoft.com/office/powerpoint/2010/main" val="30768146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BCE31-5FD8-4D50-8957-F726B8144CCD}"/>
              </a:ext>
            </a:extLst>
          </p:cNvPr>
          <p:cNvSpPr>
            <a:spLocks noGrp="1"/>
          </p:cNvSpPr>
          <p:nvPr>
            <p:ph type="title"/>
          </p:nvPr>
        </p:nvSpPr>
        <p:spPr>
          <a:xfrm>
            <a:off x="71561" y="2864090"/>
            <a:ext cx="12192000" cy="564910"/>
          </a:xfrm>
        </p:spPr>
        <p:txBody>
          <a:bodyPr>
            <a:noAutofit/>
          </a:bodyPr>
          <a:lstStyle/>
          <a:p>
            <a:r>
              <a:rPr lang="en-IN" sz="4400" b="1" dirty="0"/>
              <a:t>THANK YOU</a:t>
            </a:r>
          </a:p>
        </p:txBody>
      </p:sp>
    </p:spTree>
    <p:extLst>
      <p:ext uri="{BB962C8B-B14F-4D97-AF65-F5344CB8AC3E}">
        <p14:creationId xmlns:p14="http://schemas.microsoft.com/office/powerpoint/2010/main" val="28224496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242" y="1266833"/>
            <a:ext cx="12192000" cy="564910"/>
          </a:xfrm>
        </p:spPr>
        <p:txBody>
          <a:bodyPr>
            <a:normAutofit fontScale="90000"/>
          </a:bodyPr>
          <a:lstStyle/>
          <a:p>
            <a:r>
              <a:rPr lang="en-US" dirty="0" smtClean="0"/>
              <a:t>Submitted by-</a:t>
            </a:r>
            <a:br>
              <a:rPr lang="en-US" dirty="0" smtClean="0"/>
            </a:b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866896123"/>
              </p:ext>
            </p:extLst>
          </p:nvPr>
        </p:nvGraphicFramePr>
        <p:xfrm>
          <a:off x="2173889" y="2093310"/>
          <a:ext cx="8127999" cy="1268365"/>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732832971"/>
                    </a:ext>
                  </a:extLst>
                </a:gridCol>
                <a:gridCol w="2709333">
                  <a:extLst>
                    <a:ext uri="{9D8B030D-6E8A-4147-A177-3AD203B41FA5}">
                      <a16:colId xmlns:a16="http://schemas.microsoft.com/office/drawing/2014/main" val="2331599771"/>
                    </a:ext>
                  </a:extLst>
                </a:gridCol>
                <a:gridCol w="2709333">
                  <a:extLst>
                    <a:ext uri="{9D8B030D-6E8A-4147-A177-3AD203B41FA5}">
                      <a16:colId xmlns:a16="http://schemas.microsoft.com/office/drawing/2014/main" val="2166000664"/>
                    </a:ext>
                  </a:extLst>
                </a:gridCol>
              </a:tblGrid>
              <a:tr h="370840">
                <a:tc>
                  <a:txBody>
                    <a:bodyPr/>
                    <a:lstStyle/>
                    <a:p>
                      <a:r>
                        <a:rPr lang="en-US" dirty="0" err="1" smtClean="0"/>
                        <a:t>Aishwarya</a:t>
                      </a:r>
                      <a:r>
                        <a:rPr lang="en-US" dirty="0" smtClean="0"/>
                        <a:t> Sharma</a:t>
                      </a:r>
                      <a:endParaRPr lang="en-US" dirty="0"/>
                    </a:p>
                  </a:txBody>
                  <a:tcPr/>
                </a:tc>
                <a:tc>
                  <a:txBody>
                    <a:bodyPr/>
                    <a:lstStyle/>
                    <a:p>
                      <a:r>
                        <a:rPr lang="en-US" dirty="0" smtClean="0"/>
                        <a:t>R171217005</a:t>
                      </a:r>
                      <a:endParaRPr lang="en-US" dirty="0"/>
                    </a:p>
                  </a:txBody>
                  <a:tcPr/>
                </a:tc>
                <a:tc>
                  <a:txBody>
                    <a:bodyPr/>
                    <a:lstStyle/>
                    <a:p>
                      <a:r>
                        <a:rPr lang="en-US" dirty="0" smtClean="0"/>
                        <a:t>500061354</a:t>
                      </a:r>
                      <a:endParaRPr lang="en-US" dirty="0"/>
                    </a:p>
                  </a:txBody>
                  <a:tcPr/>
                </a:tc>
                <a:extLst>
                  <a:ext uri="{0D108BD9-81ED-4DB2-BD59-A6C34878D82A}">
                    <a16:rowId xmlns:a16="http://schemas.microsoft.com/office/drawing/2014/main" val="15624496"/>
                  </a:ext>
                </a:extLst>
              </a:tr>
              <a:tr h="460353">
                <a:tc>
                  <a:txBody>
                    <a:bodyPr/>
                    <a:lstStyle/>
                    <a:p>
                      <a:r>
                        <a:rPr lang="en-US" dirty="0" err="1" smtClean="0"/>
                        <a:t>Ishika</a:t>
                      </a:r>
                      <a:r>
                        <a:rPr lang="en-US" dirty="0" smtClean="0"/>
                        <a:t> Singh</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R171217024</a:t>
                      </a:r>
                    </a:p>
                  </a:txBody>
                  <a:tcPr/>
                </a:tc>
                <a:tc>
                  <a:txBody>
                    <a:bodyPr/>
                    <a:lstStyle/>
                    <a:p>
                      <a:r>
                        <a:rPr lang="en-US" dirty="0" smtClean="0"/>
                        <a:t>500062316</a:t>
                      </a:r>
                      <a:endParaRPr lang="en-US" dirty="0"/>
                    </a:p>
                  </a:txBody>
                  <a:tcPr/>
                </a:tc>
                <a:extLst>
                  <a:ext uri="{0D108BD9-81ED-4DB2-BD59-A6C34878D82A}">
                    <a16:rowId xmlns:a16="http://schemas.microsoft.com/office/drawing/2014/main" val="23491961"/>
                  </a:ext>
                </a:extLst>
              </a:tr>
              <a:tr h="437172">
                <a:tc>
                  <a:txBody>
                    <a:bodyPr/>
                    <a:lstStyle/>
                    <a:p>
                      <a:r>
                        <a:rPr lang="en-US" dirty="0" err="1" smtClean="0"/>
                        <a:t>Garishma</a:t>
                      </a:r>
                      <a:r>
                        <a:rPr lang="en-US" dirty="0" smtClean="0"/>
                        <a:t> Virk</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R171217017</a:t>
                      </a:r>
                    </a:p>
                  </a:txBody>
                  <a:tcPr/>
                </a:tc>
                <a:tc>
                  <a:txBody>
                    <a:bodyPr/>
                    <a:lstStyle/>
                    <a:p>
                      <a:r>
                        <a:rPr lang="en-US" dirty="0" smtClean="0"/>
                        <a:t>500060134</a:t>
                      </a:r>
                      <a:endParaRPr lang="en-US" dirty="0"/>
                    </a:p>
                  </a:txBody>
                  <a:tcPr/>
                </a:tc>
                <a:extLst>
                  <a:ext uri="{0D108BD9-81ED-4DB2-BD59-A6C34878D82A}">
                    <a16:rowId xmlns:a16="http://schemas.microsoft.com/office/drawing/2014/main" val="2546216969"/>
                  </a:ext>
                </a:extLst>
              </a:tr>
            </a:tbl>
          </a:graphicData>
        </a:graphic>
      </p:graphicFrame>
    </p:spTree>
    <p:extLst>
      <p:ext uri="{BB962C8B-B14F-4D97-AF65-F5344CB8AC3E}">
        <p14:creationId xmlns:p14="http://schemas.microsoft.com/office/powerpoint/2010/main" val="33281159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F08FE-B8D6-4F3D-A98E-7CF8EA54E508}"/>
              </a:ext>
            </a:extLst>
          </p:cNvPr>
          <p:cNvSpPr>
            <a:spLocks noGrp="1"/>
          </p:cNvSpPr>
          <p:nvPr>
            <p:ph type="title"/>
          </p:nvPr>
        </p:nvSpPr>
        <p:spPr>
          <a:xfrm>
            <a:off x="-82163" y="433660"/>
            <a:ext cx="12192000" cy="564910"/>
          </a:xfrm>
        </p:spPr>
        <p:txBody>
          <a:bodyPr>
            <a:normAutofit fontScale="90000"/>
          </a:bodyPr>
          <a:lstStyle/>
          <a:p>
            <a:r>
              <a:rPr lang="en-IN" b="1" u="sng" dirty="0"/>
              <a:t>Overview </a:t>
            </a:r>
          </a:p>
        </p:txBody>
      </p:sp>
      <p:sp>
        <p:nvSpPr>
          <p:cNvPr id="4" name="TextBox 3">
            <a:extLst>
              <a:ext uri="{FF2B5EF4-FFF2-40B4-BE49-F238E27FC236}">
                <a16:creationId xmlns:a16="http://schemas.microsoft.com/office/drawing/2014/main" id="{4E251658-C894-4C5C-A49A-02557F079368}"/>
              </a:ext>
            </a:extLst>
          </p:cNvPr>
          <p:cNvSpPr txBox="1"/>
          <p:nvPr/>
        </p:nvSpPr>
        <p:spPr>
          <a:xfrm>
            <a:off x="882869" y="998570"/>
            <a:ext cx="9907737" cy="6878806"/>
          </a:xfrm>
          <a:prstGeom prst="rect">
            <a:avLst/>
          </a:prstGeom>
          <a:noFill/>
        </p:spPr>
        <p:txBody>
          <a:bodyPr wrap="square" rtlCol="0">
            <a:spAutoFit/>
          </a:bodyPr>
          <a:lstStyle/>
          <a:p>
            <a:pPr>
              <a:lnSpc>
                <a:spcPct val="150000"/>
              </a:lnSpc>
            </a:pPr>
            <a:r>
              <a:rPr lang="en-IN" b="1" dirty="0" smtClean="0"/>
              <a:t>Software Testing- </a:t>
            </a:r>
            <a:r>
              <a:rPr lang="en-US" dirty="0"/>
              <a:t>Automation testing is a </a:t>
            </a:r>
            <a:r>
              <a:rPr lang="en-US" dirty="0" smtClean="0"/>
              <a:t>technique of testing </a:t>
            </a:r>
            <a:r>
              <a:rPr lang="en-US" dirty="0"/>
              <a:t>and </a:t>
            </a:r>
            <a:r>
              <a:rPr lang="en-US" dirty="0" smtClean="0"/>
              <a:t>comparing </a:t>
            </a:r>
            <a:r>
              <a:rPr lang="en-US" dirty="0"/>
              <a:t>the actual outcome with the expected outcome. This </a:t>
            </a:r>
            <a:r>
              <a:rPr lang="en-US" dirty="0" smtClean="0"/>
              <a:t>is achieved </a:t>
            </a:r>
            <a:r>
              <a:rPr lang="en-US" dirty="0"/>
              <a:t>by writing test scripts or using any automation testing </a:t>
            </a:r>
            <a:r>
              <a:rPr lang="en-US" dirty="0" smtClean="0"/>
              <a:t>tool like TestNG or selenium. The automation of repeated task is done so the time is not wasted in ding them manually.</a:t>
            </a:r>
          </a:p>
          <a:p>
            <a:pPr>
              <a:lnSpc>
                <a:spcPct val="150000"/>
              </a:lnSpc>
            </a:pPr>
            <a:r>
              <a:rPr lang="en-US" b="1" dirty="0" smtClean="0"/>
              <a:t>Function login()- </a:t>
            </a:r>
            <a:r>
              <a:rPr lang="en-US" dirty="0" smtClean="0"/>
              <a:t>The function navigates to Google.com and searches for </a:t>
            </a:r>
            <a:r>
              <a:rPr lang="en-US" dirty="0"/>
              <a:t>I</a:t>
            </a:r>
            <a:r>
              <a:rPr lang="en-US" dirty="0" smtClean="0"/>
              <a:t>nternshala. The code next navigates to the website of </a:t>
            </a:r>
            <a:r>
              <a:rPr lang="en-US" dirty="0"/>
              <a:t>I</a:t>
            </a:r>
            <a:r>
              <a:rPr lang="en-US" dirty="0" smtClean="0"/>
              <a:t>nternshala and opts for login option. The email and the password of the user are entered. For exception of a newsletter popup, try catch block is added to select the “no- thanks option.” The page is then scrolled down to the bottom using JavaScript executor.</a:t>
            </a:r>
          </a:p>
          <a:p>
            <a:pPr>
              <a:lnSpc>
                <a:spcPct val="150000"/>
              </a:lnSpc>
            </a:pPr>
            <a:r>
              <a:rPr lang="en-US" b="1" dirty="0" smtClean="0"/>
              <a:t>Function contact_us()-  </a:t>
            </a:r>
            <a:r>
              <a:rPr lang="en-US" dirty="0" smtClean="0"/>
              <a:t>The function navigates to contact page of internshala. Here comes the use of data provider, after opening the contact page on official website, The internshala page is opened on Instagram, twitter, YouTube and linkdLN.</a:t>
            </a:r>
          </a:p>
          <a:p>
            <a:pPr>
              <a:lnSpc>
                <a:spcPct val="150000"/>
              </a:lnSpc>
            </a:pPr>
            <a:r>
              <a:rPr lang="en-US" b="1" dirty="0"/>
              <a:t>Function </a:t>
            </a:r>
            <a:r>
              <a:rPr lang="en-US" b="1" dirty="0" err="1" smtClean="0"/>
              <a:t>close_tabs</a:t>
            </a:r>
            <a:r>
              <a:rPr lang="en-US" b="1" dirty="0" smtClean="0"/>
              <a:t>()- </a:t>
            </a:r>
            <a:r>
              <a:rPr lang="en-US" dirty="0" smtClean="0"/>
              <a:t>Using data provider the tabs of Instagram, YouTube </a:t>
            </a:r>
            <a:r>
              <a:rPr lang="en-US" dirty="0" err="1" smtClean="0"/>
              <a:t>etc</a:t>
            </a:r>
            <a:r>
              <a:rPr lang="en-US" dirty="0" smtClean="0"/>
              <a:t> are closed. Using </a:t>
            </a:r>
            <a:r>
              <a:rPr lang="en-US" dirty="0" err="1" smtClean="0"/>
              <a:t>ArrayList</a:t>
            </a:r>
            <a:r>
              <a:rPr lang="en-US" dirty="0" smtClean="0"/>
              <a:t> list of all the window handles is gathered. The tabs are now switched and we switch the original previous tab.</a:t>
            </a:r>
          </a:p>
          <a:p>
            <a:pPr>
              <a:lnSpc>
                <a:spcPct val="150000"/>
              </a:lnSpc>
            </a:pPr>
            <a:endParaRPr lang="en-US" dirty="0" smtClean="0"/>
          </a:p>
          <a:p>
            <a:pPr>
              <a:lnSpc>
                <a:spcPct val="200000"/>
              </a:lnSpc>
            </a:pPr>
            <a:endParaRPr lang="en-IN" dirty="0" smtClean="0"/>
          </a:p>
        </p:txBody>
      </p:sp>
    </p:spTree>
    <p:extLst>
      <p:ext uri="{BB962C8B-B14F-4D97-AF65-F5344CB8AC3E}">
        <p14:creationId xmlns:p14="http://schemas.microsoft.com/office/powerpoint/2010/main" val="6678949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F08FE-B8D6-4F3D-A98E-7CF8EA54E508}"/>
              </a:ext>
            </a:extLst>
          </p:cNvPr>
          <p:cNvSpPr>
            <a:spLocks noGrp="1"/>
          </p:cNvSpPr>
          <p:nvPr>
            <p:ph type="title"/>
          </p:nvPr>
        </p:nvSpPr>
        <p:spPr>
          <a:xfrm>
            <a:off x="0" y="622846"/>
            <a:ext cx="12192000" cy="564910"/>
          </a:xfrm>
        </p:spPr>
        <p:txBody>
          <a:bodyPr>
            <a:normAutofit fontScale="90000"/>
          </a:bodyPr>
          <a:lstStyle/>
          <a:p>
            <a:r>
              <a:rPr lang="en-IN" b="1" u="sng" dirty="0"/>
              <a:t>Overview </a:t>
            </a:r>
          </a:p>
        </p:txBody>
      </p:sp>
      <p:sp>
        <p:nvSpPr>
          <p:cNvPr id="4" name="TextBox 3">
            <a:extLst>
              <a:ext uri="{FF2B5EF4-FFF2-40B4-BE49-F238E27FC236}">
                <a16:creationId xmlns:a16="http://schemas.microsoft.com/office/drawing/2014/main" id="{4E251658-C894-4C5C-A49A-02557F079368}"/>
              </a:ext>
            </a:extLst>
          </p:cNvPr>
          <p:cNvSpPr txBox="1"/>
          <p:nvPr/>
        </p:nvSpPr>
        <p:spPr>
          <a:xfrm>
            <a:off x="1164112" y="1056290"/>
            <a:ext cx="9674590" cy="6047809"/>
          </a:xfrm>
          <a:prstGeom prst="rect">
            <a:avLst/>
          </a:prstGeom>
          <a:noFill/>
        </p:spPr>
        <p:txBody>
          <a:bodyPr wrap="square" rtlCol="0">
            <a:spAutoFit/>
          </a:bodyPr>
          <a:lstStyle/>
          <a:p>
            <a:pPr>
              <a:lnSpc>
                <a:spcPct val="150000"/>
              </a:lnSpc>
            </a:pPr>
            <a:r>
              <a:rPr lang="en-US" b="1" dirty="0" smtClean="0"/>
              <a:t>Function goTointernships()- </a:t>
            </a:r>
            <a:r>
              <a:rPr lang="en-US" dirty="0" smtClean="0"/>
              <a:t>We</a:t>
            </a:r>
            <a:r>
              <a:rPr lang="en-US" b="1" dirty="0" smtClean="0"/>
              <a:t> </a:t>
            </a:r>
            <a:r>
              <a:rPr lang="en-US" dirty="0" smtClean="0"/>
              <a:t>click on the internship superscript, to navigate to the home page of the internshala.</a:t>
            </a:r>
          </a:p>
          <a:p>
            <a:pPr>
              <a:lnSpc>
                <a:spcPct val="150000"/>
              </a:lnSpc>
            </a:pPr>
            <a:r>
              <a:rPr lang="en-US" b="1" dirty="0" smtClean="0"/>
              <a:t>Function </a:t>
            </a:r>
            <a:r>
              <a:rPr lang="en-US" b="1" dirty="0"/>
              <a:t>selectCategory</a:t>
            </a:r>
            <a:r>
              <a:rPr lang="en-US" b="1" dirty="0" smtClean="0"/>
              <a:t>()-</a:t>
            </a:r>
            <a:r>
              <a:rPr lang="en-US" dirty="0" smtClean="0"/>
              <a:t>The filter is added here, we need the internship related to computer science category. So computer science is typed here.</a:t>
            </a:r>
          </a:p>
          <a:p>
            <a:pPr>
              <a:lnSpc>
                <a:spcPct val="150000"/>
              </a:lnSpc>
            </a:pPr>
            <a:r>
              <a:rPr lang="en-US" b="1" dirty="0" smtClean="0"/>
              <a:t>Function </a:t>
            </a:r>
            <a:r>
              <a:rPr lang="en-US" b="1" dirty="0" err="1"/>
              <a:t>searchAndApply</a:t>
            </a:r>
            <a:r>
              <a:rPr lang="en-US" b="1" dirty="0"/>
              <a:t>() </a:t>
            </a:r>
            <a:r>
              <a:rPr lang="en-US" b="1" dirty="0" smtClean="0"/>
              <a:t>–</a:t>
            </a:r>
            <a:r>
              <a:rPr lang="en-US" dirty="0" smtClean="0"/>
              <a:t>The desired internship is now searched and opened. Now there can be two cases either the internship we have searched for is already applied by us or we still have to apply.</a:t>
            </a:r>
          </a:p>
          <a:p>
            <a:pPr>
              <a:lnSpc>
                <a:spcPct val="150000"/>
              </a:lnSpc>
            </a:pPr>
            <a:r>
              <a:rPr lang="en-US" dirty="0" smtClean="0"/>
              <a:t>This is handled by try catch block, if the internship is already applied then we navigate back to the home page otherwise the internship is proceeded to application.</a:t>
            </a:r>
          </a:p>
          <a:p>
            <a:pPr>
              <a:lnSpc>
                <a:spcPct val="150000"/>
              </a:lnSpc>
            </a:pPr>
            <a:r>
              <a:rPr lang="en-US" b="1" dirty="0" smtClean="0"/>
              <a:t>Function submit()- </a:t>
            </a:r>
            <a:r>
              <a:rPr lang="en-US" dirty="0" smtClean="0"/>
              <a:t>The applied internship is now submitted, cover letter and other required formalities are filled and the internship is finally applied to. The written formalities for different internship is different, therefore try and catch block is used for this problem.</a:t>
            </a:r>
          </a:p>
          <a:p>
            <a:pPr>
              <a:lnSpc>
                <a:spcPct val="150000"/>
              </a:lnSpc>
            </a:pPr>
            <a:r>
              <a:rPr lang="en-US" b="1" dirty="0"/>
              <a:t>Function </a:t>
            </a:r>
            <a:r>
              <a:rPr lang="en-US" b="1" dirty="0" err="1" smtClean="0"/>
              <a:t>returnback</a:t>
            </a:r>
            <a:r>
              <a:rPr lang="en-US" b="1" dirty="0" smtClean="0"/>
              <a:t>()- </a:t>
            </a:r>
            <a:r>
              <a:rPr lang="en-US" dirty="0" smtClean="0"/>
              <a:t>we return back to internship home page, by clicking on the popup.</a:t>
            </a:r>
          </a:p>
          <a:p>
            <a:pPr>
              <a:lnSpc>
                <a:spcPct val="150000"/>
              </a:lnSpc>
            </a:pPr>
            <a:r>
              <a:rPr lang="en-US" b="1" dirty="0" smtClean="0"/>
              <a:t>Function logout()- </a:t>
            </a:r>
            <a:r>
              <a:rPr lang="en-US" dirty="0" smtClean="0"/>
              <a:t>We logout from the website.</a:t>
            </a:r>
          </a:p>
          <a:p>
            <a:pPr>
              <a:lnSpc>
                <a:spcPct val="200000"/>
              </a:lnSpc>
            </a:pPr>
            <a:endParaRPr lang="en-IN" dirty="0" smtClean="0"/>
          </a:p>
        </p:txBody>
      </p:sp>
    </p:spTree>
    <p:extLst>
      <p:ext uri="{BB962C8B-B14F-4D97-AF65-F5344CB8AC3E}">
        <p14:creationId xmlns:p14="http://schemas.microsoft.com/office/powerpoint/2010/main" val="41709458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6C02E-CF25-439E-B2DE-752AECDEAEF0}"/>
              </a:ext>
            </a:extLst>
          </p:cNvPr>
          <p:cNvSpPr>
            <a:spLocks noGrp="1"/>
          </p:cNvSpPr>
          <p:nvPr>
            <p:ph type="title"/>
          </p:nvPr>
        </p:nvSpPr>
        <p:spPr>
          <a:xfrm>
            <a:off x="-461175" y="454977"/>
            <a:ext cx="12192000" cy="564910"/>
          </a:xfrm>
        </p:spPr>
        <p:txBody>
          <a:bodyPr>
            <a:normAutofit fontScale="90000"/>
          </a:bodyPr>
          <a:lstStyle/>
          <a:p>
            <a:r>
              <a:rPr lang="en-IN" u="sng" dirty="0"/>
              <a:t>Source code</a:t>
            </a:r>
          </a:p>
        </p:txBody>
      </p:sp>
      <p:sp>
        <p:nvSpPr>
          <p:cNvPr id="5" name="Rectangle 4"/>
          <p:cNvSpPr/>
          <p:nvPr/>
        </p:nvSpPr>
        <p:spPr>
          <a:xfrm>
            <a:off x="1639613" y="1077075"/>
            <a:ext cx="9278007" cy="5262979"/>
          </a:xfrm>
          <a:prstGeom prst="rect">
            <a:avLst/>
          </a:prstGeom>
        </p:spPr>
        <p:txBody>
          <a:bodyPr wrap="square">
            <a:spAutoFit/>
          </a:bodyPr>
          <a:lstStyle/>
          <a:p>
            <a:r>
              <a:rPr lang="en-US" sz="1200" b="1" dirty="0"/>
              <a:t>import </a:t>
            </a:r>
            <a:r>
              <a:rPr lang="en-US" sz="1200" b="1" dirty="0" err="1"/>
              <a:t>org.testng.annotations.Test</a:t>
            </a:r>
            <a:r>
              <a:rPr lang="en-US" sz="1200" b="1" dirty="0"/>
              <a:t>;</a:t>
            </a:r>
          </a:p>
          <a:p>
            <a:r>
              <a:rPr lang="en-US" sz="1200" b="1" dirty="0"/>
              <a:t>import </a:t>
            </a:r>
            <a:r>
              <a:rPr lang="en-US" sz="1200" b="1" dirty="0" err="1"/>
              <a:t>org.testng.annotations.DataProvider</a:t>
            </a:r>
            <a:r>
              <a:rPr lang="en-US" sz="1200" b="1" dirty="0"/>
              <a:t>;</a:t>
            </a:r>
          </a:p>
          <a:p>
            <a:r>
              <a:rPr lang="en-US" sz="1200" b="1" dirty="0"/>
              <a:t>import </a:t>
            </a:r>
            <a:r>
              <a:rPr lang="en-US" sz="1200" b="1" dirty="0" err="1"/>
              <a:t>org.testng.annotations.BeforeTest</a:t>
            </a:r>
            <a:r>
              <a:rPr lang="en-US" sz="1200" b="1" dirty="0"/>
              <a:t>;</a:t>
            </a:r>
          </a:p>
          <a:p>
            <a:endParaRPr lang="en-US" sz="1200" dirty="0"/>
          </a:p>
          <a:p>
            <a:r>
              <a:rPr lang="en-US" sz="1200" b="1" dirty="0"/>
              <a:t>import </a:t>
            </a:r>
            <a:r>
              <a:rPr lang="en-US" sz="1200" b="1" dirty="0" err="1"/>
              <a:t>java.util.ArrayList</a:t>
            </a:r>
            <a:r>
              <a:rPr lang="en-US" sz="1200" b="1" dirty="0"/>
              <a:t>;</a:t>
            </a:r>
          </a:p>
          <a:p>
            <a:endParaRPr lang="en-US" sz="1200" dirty="0"/>
          </a:p>
          <a:p>
            <a:endParaRPr lang="en-US" sz="1200" dirty="0"/>
          </a:p>
          <a:p>
            <a:r>
              <a:rPr lang="en-US" sz="1200" b="1" dirty="0"/>
              <a:t>import </a:t>
            </a:r>
            <a:r>
              <a:rPr lang="en-US" sz="1200" b="1" dirty="0" err="1"/>
              <a:t>org.openqa.selenium.By</a:t>
            </a:r>
            <a:r>
              <a:rPr lang="en-US" sz="1200" b="1" dirty="0"/>
              <a:t>;</a:t>
            </a:r>
          </a:p>
          <a:p>
            <a:r>
              <a:rPr lang="en-US" sz="1200" b="1" dirty="0"/>
              <a:t>import </a:t>
            </a:r>
            <a:r>
              <a:rPr lang="en-US" sz="1200" b="1" dirty="0" err="1"/>
              <a:t>org.openqa.selenium.JavascriptExecutor</a:t>
            </a:r>
            <a:r>
              <a:rPr lang="en-US" sz="1200" b="1" dirty="0"/>
              <a:t>;</a:t>
            </a:r>
          </a:p>
          <a:p>
            <a:r>
              <a:rPr lang="en-US" sz="1200" b="1" dirty="0"/>
              <a:t>import </a:t>
            </a:r>
            <a:r>
              <a:rPr lang="en-US" sz="1200" b="1" dirty="0" err="1"/>
              <a:t>org.openqa.selenium.Keys</a:t>
            </a:r>
            <a:r>
              <a:rPr lang="en-US" sz="1200" b="1" dirty="0"/>
              <a:t>;</a:t>
            </a:r>
          </a:p>
          <a:p>
            <a:r>
              <a:rPr lang="en-US" sz="1200" b="1" dirty="0"/>
              <a:t>import </a:t>
            </a:r>
            <a:r>
              <a:rPr lang="en-US" sz="1200" b="1" dirty="0" err="1"/>
              <a:t>org.openqa.selenium.WebDriver</a:t>
            </a:r>
            <a:r>
              <a:rPr lang="en-US" sz="1200" b="1" dirty="0"/>
              <a:t>;</a:t>
            </a:r>
          </a:p>
          <a:p>
            <a:r>
              <a:rPr lang="en-US" sz="1200" b="1" dirty="0"/>
              <a:t>import </a:t>
            </a:r>
            <a:r>
              <a:rPr lang="en-US" sz="1200" b="1" dirty="0" err="1"/>
              <a:t>org.openqa.selenium.WebElement</a:t>
            </a:r>
            <a:r>
              <a:rPr lang="en-US" sz="1200" b="1" dirty="0"/>
              <a:t>;</a:t>
            </a:r>
          </a:p>
          <a:p>
            <a:r>
              <a:rPr lang="en-US" sz="1200" b="1" dirty="0"/>
              <a:t>import </a:t>
            </a:r>
            <a:r>
              <a:rPr lang="en-US" sz="1200" b="1" dirty="0" err="1"/>
              <a:t>org.openqa.selenium.chrome.ChromeDriver</a:t>
            </a:r>
            <a:r>
              <a:rPr lang="en-US" sz="1200" b="1" dirty="0"/>
              <a:t>;</a:t>
            </a:r>
          </a:p>
          <a:p>
            <a:r>
              <a:rPr lang="en-US" sz="1200" b="1" dirty="0"/>
              <a:t>import </a:t>
            </a:r>
            <a:r>
              <a:rPr lang="en-US" sz="1200" b="1" dirty="0" err="1"/>
              <a:t>org.openqa.selenium.support.ui.ExpectedConditions</a:t>
            </a:r>
            <a:r>
              <a:rPr lang="en-US" sz="1200" b="1" dirty="0"/>
              <a:t>;</a:t>
            </a:r>
          </a:p>
          <a:p>
            <a:r>
              <a:rPr lang="en-US" sz="1200" b="1" dirty="0"/>
              <a:t>import </a:t>
            </a:r>
            <a:r>
              <a:rPr lang="en-US" sz="1200" b="1" dirty="0" err="1"/>
              <a:t>org.openqa.selenium.support.ui.WebDriverWait</a:t>
            </a:r>
            <a:r>
              <a:rPr lang="en-US" sz="1200" b="1" dirty="0"/>
              <a:t>;</a:t>
            </a:r>
          </a:p>
          <a:p>
            <a:r>
              <a:rPr lang="en-US" sz="1200" b="1" dirty="0"/>
              <a:t>import </a:t>
            </a:r>
            <a:r>
              <a:rPr lang="en-US" sz="1200" b="1" dirty="0" err="1"/>
              <a:t>org.testng.annotations.AfterTest</a:t>
            </a:r>
            <a:r>
              <a:rPr lang="en-US" sz="1200" b="1" dirty="0"/>
              <a:t>;</a:t>
            </a:r>
          </a:p>
          <a:p>
            <a:endParaRPr lang="en-US" sz="1200" dirty="0"/>
          </a:p>
          <a:p>
            <a:r>
              <a:rPr lang="en-US" sz="1200" b="1" dirty="0"/>
              <a:t>public class </a:t>
            </a:r>
            <a:r>
              <a:rPr lang="en-US" sz="1200" b="1" dirty="0" err="1"/>
              <a:t>internshalaTest</a:t>
            </a:r>
            <a:r>
              <a:rPr lang="en-US" sz="1200" b="1" dirty="0"/>
              <a:t> {</a:t>
            </a:r>
          </a:p>
          <a:p>
            <a:r>
              <a:rPr lang="en-US" sz="1200" b="1" dirty="0"/>
              <a:t>public static WebDriver </a:t>
            </a:r>
            <a:r>
              <a:rPr lang="en-US" sz="1200" b="1" i="1" dirty="0"/>
              <a:t>driver;</a:t>
            </a:r>
          </a:p>
          <a:p>
            <a:r>
              <a:rPr lang="en-US" sz="1200" dirty="0" err="1"/>
              <a:t>JavascriptExecutor</a:t>
            </a:r>
            <a:r>
              <a:rPr lang="en-US" sz="1200" dirty="0"/>
              <a:t> </a:t>
            </a:r>
            <a:r>
              <a:rPr lang="en-US" sz="1200" dirty="0" err="1"/>
              <a:t>js</a:t>
            </a:r>
            <a:r>
              <a:rPr lang="en-US" sz="1200" dirty="0"/>
              <a:t> = (</a:t>
            </a:r>
            <a:r>
              <a:rPr lang="en-US" sz="1200" dirty="0" err="1"/>
              <a:t>JavascriptExecutor</a:t>
            </a:r>
            <a:r>
              <a:rPr lang="en-US" sz="1200" dirty="0"/>
              <a:t>) </a:t>
            </a:r>
            <a:r>
              <a:rPr lang="en-US" sz="1200" i="1" dirty="0"/>
              <a:t>driver;</a:t>
            </a:r>
          </a:p>
          <a:p>
            <a:endParaRPr lang="en-US" sz="1200" dirty="0"/>
          </a:p>
          <a:p>
            <a:endParaRPr lang="en-US" sz="1200" dirty="0"/>
          </a:p>
          <a:p>
            <a:r>
              <a:rPr lang="en-US" sz="1200" dirty="0"/>
              <a:t>//*************************************login**********************************************//</a:t>
            </a:r>
          </a:p>
          <a:p>
            <a:r>
              <a:rPr lang="en-US" sz="1200" dirty="0"/>
              <a:t>  @Test(priority=1)</a:t>
            </a:r>
          </a:p>
          <a:p>
            <a:r>
              <a:rPr lang="en-US" sz="1200" dirty="0"/>
              <a:t>  </a:t>
            </a:r>
            <a:r>
              <a:rPr lang="en-US" sz="1200" b="1" dirty="0"/>
              <a:t>public void login() {</a:t>
            </a:r>
          </a:p>
          <a:p>
            <a:r>
              <a:rPr lang="en-US" sz="1200" dirty="0"/>
              <a:t> </a:t>
            </a:r>
            <a:r>
              <a:rPr lang="en-US" sz="1200" dirty="0" err="1"/>
              <a:t>WebElement</a:t>
            </a:r>
            <a:r>
              <a:rPr lang="en-US" sz="1200" dirty="0"/>
              <a:t> </a:t>
            </a:r>
            <a:r>
              <a:rPr lang="en-US" sz="1200" dirty="0" err="1"/>
              <a:t>search_bar</a:t>
            </a:r>
            <a:r>
              <a:rPr lang="en-US" sz="1200" dirty="0"/>
              <a:t> = </a:t>
            </a:r>
            <a:r>
              <a:rPr lang="en-US" sz="1200" i="1" dirty="0" err="1"/>
              <a:t>driver.findElement</a:t>
            </a:r>
            <a:r>
              <a:rPr lang="en-US" sz="1200" i="1" dirty="0"/>
              <a:t>(By.name("q"));</a:t>
            </a:r>
          </a:p>
          <a:p>
            <a:r>
              <a:rPr lang="en-US" sz="1200" dirty="0"/>
              <a:t>      </a:t>
            </a:r>
            <a:r>
              <a:rPr lang="en-US" sz="1200" dirty="0" err="1"/>
              <a:t>search_bar.sendKeys</a:t>
            </a:r>
            <a:r>
              <a:rPr lang="en-US" sz="1200" dirty="0"/>
              <a:t>("internshala");</a:t>
            </a:r>
          </a:p>
          <a:p>
            <a:r>
              <a:rPr lang="en-US" sz="1200" dirty="0"/>
              <a:t>      </a:t>
            </a:r>
            <a:r>
              <a:rPr lang="en-US" sz="1200" dirty="0" err="1"/>
              <a:t>search_bar.sendKeys</a:t>
            </a:r>
            <a:r>
              <a:rPr lang="en-US" sz="1200" dirty="0"/>
              <a:t>(</a:t>
            </a:r>
            <a:r>
              <a:rPr lang="en-US" sz="1200" dirty="0" err="1"/>
              <a:t>Keys.</a:t>
            </a:r>
            <a:r>
              <a:rPr lang="en-US" sz="1200" b="1" i="1" dirty="0" err="1"/>
              <a:t>ENTER</a:t>
            </a:r>
            <a:r>
              <a:rPr lang="en-US" sz="1200" b="1" i="1" dirty="0"/>
              <a:t>);</a:t>
            </a:r>
            <a:endParaRPr lang="en-US" sz="9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0944899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483" y="423378"/>
            <a:ext cx="12192000" cy="564910"/>
          </a:xfrm>
        </p:spPr>
        <p:txBody>
          <a:bodyPr>
            <a:normAutofit fontScale="90000"/>
          </a:bodyPr>
          <a:lstStyle/>
          <a:p>
            <a:r>
              <a:rPr lang="en-US" dirty="0" smtClean="0"/>
              <a:t>Source Code</a:t>
            </a:r>
            <a:endParaRPr lang="en-US" dirty="0"/>
          </a:p>
        </p:txBody>
      </p:sp>
      <p:sp>
        <p:nvSpPr>
          <p:cNvPr id="4" name="Rectangle 3"/>
          <p:cNvSpPr/>
          <p:nvPr/>
        </p:nvSpPr>
        <p:spPr>
          <a:xfrm>
            <a:off x="1810407" y="893696"/>
            <a:ext cx="9193924" cy="6370975"/>
          </a:xfrm>
          <a:prstGeom prst="rect">
            <a:avLst/>
          </a:prstGeom>
        </p:spPr>
        <p:txBody>
          <a:bodyPr wrap="square">
            <a:spAutoFit/>
          </a:bodyPr>
          <a:lstStyle/>
          <a:p>
            <a:r>
              <a:rPr lang="en-US" sz="1200" dirty="0">
                <a:solidFill>
                  <a:srgbClr val="3F7F5F"/>
                </a:solidFill>
                <a:latin typeface="Consolas" panose="020B0609020204030204" pitchFamily="49" charset="0"/>
              </a:rPr>
              <a:t>//************************************go to </a:t>
            </a:r>
            <a:r>
              <a:rPr lang="en-US" sz="1200" u="sng" dirty="0">
                <a:solidFill>
                  <a:srgbClr val="3F7F5F"/>
                </a:solidFill>
                <a:latin typeface="Consolas" panose="020B0609020204030204" pitchFamily="49" charset="0"/>
              </a:rPr>
              <a:t>internships************************************//  </a:t>
            </a:r>
          </a:p>
          <a:p>
            <a:r>
              <a:rPr lang="en-US" sz="1200" dirty="0">
                <a:solidFill>
                  <a:srgbClr val="646464"/>
                </a:solidFill>
                <a:latin typeface="Consolas" panose="020B0609020204030204" pitchFamily="49" charset="0"/>
              </a:rPr>
              <a:t>@Test</a:t>
            </a:r>
            <a:r>
              <a:rPr lang="en-US" sz="1200" dirty="0">
                <a:solidFill>
                  <a:srgbClr val="000000"/>
                </a:solidFill>
                <a:latin typeface="Consolas" panose="020B0609020204030204" pitchFamily="49" charset="0"/>
              </a:rPr>
              <a:t>(priority=4)</a:t>
            </a:r>
          </a:p>
          <a:p>
            <a:r>
              <a:rPr lang="en-US" sz="1200" b="1" dirty="0">
                <a:solidFill>
                  <a:srgbClr val="7F0055"/>
                </a:solidFill>
                <a:latin typeface="Consolas" panose="020B0609020204030204" pitchFamily="49" charset="0"/>
              </a:rPr>
              <a:t>public</a:t>
            </a:r>
            <a:r>
              <a:rPr lang="en-US" sz="1200" b="1"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void</a:t>
            </a:r>
            <a:r>
              <a:rPr lang="en-US" sz="1200" b="1" dirty="0">
                <a:solidFill>
                  <a:srgbClr val="000000"/>
                </a:solidFill>
                <a:latin typeface="Consolas" panose="020B0609020204030204" pitchFamily="49" charset="0"/>
              </a:rPr>
              <a:t> goTointernships() </a:t>
            </a:r>
            <a:r>
              <a:rPr lang="en-US" sz="1200" b="1" dirty="0">
                <a:solidFill>
                  <a:srgbClr val="7F0055"/>
                </a:solidFill>
                <a:latin typeface="Consolas" panose="020B0609020204030204" pitchFamily="49" charset="0"/>
              </a:rPr>
              <a:t>throws</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InterruptedException</a:t>
            </a:r>
            <a:r>
              <a:rPr lang="en-US" sz="1200" b="1"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WebDriverWait</a:t>
            </a:r>
            <a:r>
              <a:rPr lang="en-US" sz="1200" dirty="0">
                <a:solidFill>
                  <a:srgbClr val="000000"/>
                </a:solidFill>
                <a:latin typeface="Consolas" panose="020B0609020204030204" pitchFamily="49" charset="0"/>
              </a:rPr>
              <a:t> </a:t>
            </a:r>
            <a:r>
              <a:rPr lang="en-US" sz="1200" dirty="0">
                <a:solidFill>
                  <a:srgbClr val="6A3E3E"/>
                </a:solidFill>
                <a:latin typeface="Consolas" panose="020B0609020204030204" pitchFamily="49" charset="0"/>
              </a:rPr>
              <a:t>wait1</a:t>
            </a:r>
            <a:r>
              <a:rPr lang="en-US" sz="1200" dirty="0">
                <a:solidFill>
                  <a:srgbClr val="000000"/>
                </a:solidFill>
                <a:latin typeface="Consolas" panose="020B0609020204030204" pitchFamily="49" charset="0"/>
              </a:rPr>
              <a:t> = </a:t>
            </a:r>
            <a:r>
              <a:rPr lang="en-US" sz="1200" b="1" dirty="0">
                <a:solidFill>
                  <a:srgbClr val="7F0055"/>
                </a:solidFill>
                <a:latin typeface="Consolas" panose="020B0609020204030204" pitchFamily="49" charset="0"/>
              </a:rPr>
              <a:t>new</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WebDriverWait</a:t>
            </a:r>
            <a:r>
              <a:rPr lang="en-US" sz="1200" b="1" dirty="0">
                <a:solidFill>
                  <a:srgbClr val="000000"/>
                </a:solidFill>
                <a:latin typeface="Consolas" panose="020B0609020204030204" pitchFamily="49" charset="0"/>
              </a:rPr>
              <a:t>(</a:t>
            </a:r>
            <a:r>
              <a:rPr lang="en-US" sz="1200" b="1" i="1" dirty="0">
                <a:solidFill>
                  <a:srgbClr val="0000C0"/>
                </a:solidFill>
                <a:latin typeface="Consolas" panose="020B0609020204030204" pitchFamily="49" charset="0"/>
              </a:rPr>
              <a:t>driver</a:t>
            </a:r>
            <a:r>
              <a:rPr lang="en-US" sz="1200" b="1" i="1" dirty="0">
                <a:solidFill>
                  <a:srgbClr val="000000"/>
                </a:solidFill>
                <a:latin typeface="Consolas" panose="020B0609020204030204" pitchFamily="49" charset="0"/>
              </a:rPr>
              <a:t>,60);</a:t>
            </a:r>
          </a:p>
          <a:p>
            <a:r>
              <a:rPr lang="en-US" sz="1200" dirty="0">
                <a:solidFill>
                  <a:srgbClr val="000000"/>
                </a:solidFill>
                <a:latin typeface="Consolas" panose="020B0609020204030204" pitchFamily="49" charset="0"/>
              </a:rPr>
              <a:t> </a:t>
            </a:r>
            <a:r>
              <a:rPr lang="en-US" sz="1200" dirty="0">
                <a:solidFill>
                  <a:srgbClr val="6A3E3E"/>
                </a:solidFill>
                <a:latin typeface="Consolas" panose="020B0609020204030204" pitchFamily="49" charset="0"/>
              </a:rPr>
              <a:t>wait1</a:t>
            </a:r>
            <a:r>
              <a:rPr lang="en-US" sz="1200" dirty="0">
                <a:solidFill>
                  <a:srgbClr val="000000"/>
                </a:solidFill>
                <a:latin typeface="Consolas" panose="020B0609020204030204" pitchFamily="49" charset="0"/>
              </a:rPr>
              <a:t>.until(</a:t>
            </a:r>
            <a:r>
              <a:rPr lang="en-US" sz="1200" dirty="0" err="1">
                <a:solidFill>
                  <a:srgbClr val="000000"/>
                </a:solidFill>
                <a:latin typeface="Consolas" panose="020B0609020204030204" pitchFamily="49" charset="0"/>
              </a:rPr>
              <a:t>ExpectedConditions.</a:t>
            </a:r>
            <a:r>
              <a:rPr lang="en-US" sz="1200" i="1" dirty="0" err="1">
                <a:solidFill>
                  <a:srgbClr val="000000"/>
                </a:solidFill>
                <a:latin typeface="Consolas" panose="020B0609020204030204" pitchFamily="49" charset="0"/>
              </a:rPr>
              <a:t>visibilityOfElementLocated</a:t>
            </a:r>
            <a:r>
              <a:rPr lang="en-US" sz="1200" i="1" dirty="0">
                <a:solidFill>
                  <a:srgbClr val="000000"/>
                </a:solidFill>
                <a:latin typeface="Consolas" panose="020B0609020204030204" pitchFamily="49" charset="0"/>
              </a:rPr>
              <a:t>(By.id(</a:t>
            </a:r>
            <a:r>
              <a:rPr lang="en-US" sz="1200" i="1" dirty="0">
                <a:solidFill>
                  <a:srgbClr val="2A00FF"/>
                </a:solidFill>
                <a:latin typeface="Consolas" panose="020B0609020204030204" pitchFamily="49" charset="0"/>
              </a:rPr>
              <a:t>"</a:t>
            </a:r>
            <a:r>
              <a:rPr lang="en-US" sz="1200" i="1" dirty="0" err="1">
                <a:solidFill>
                  <a:srgbClr val="2A00FF"/>
                </a:solidFill>
                <a:latin typeface="Consolas" panose="020B0609020204030204" pitchFamily="49" charset="0"/>
              </a:rPr>
              <a:t>internships_new_superscript</a:t>
            </a:r>
            <a:r>
              <a:rPr lang="en-US" sz="1200" i="1" dirty="0">
                <a:solidFill>
                  <a:srgbClr val="2A00FF"/>
                </a:solidFill>
                <a:latin typeface="Consolas" panose="020B0609020204030204" pitchFamily="49" charset="0"/>
              </a:rPr>
              <a:t>"</a:t>
            </a:r>
            <a:r>
              <a:rPr lang="en-US" sz="1200" i="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WebElement</a:t>
            </a:r>
            <a:r>
              <a:rPr lang="en-US" sz="1200" dirty="0">
                <a:solidFill>
                  <a:srgbClr val="000000"/>
                </a:solidFill>
                <a:latin typeface="Consolas" panose="020B0609020204030204" pitchFamily="49" charset="0"/>
              </a:rPr>
              <a:t> </a:t>
            </a:r>
            <a:r>
              <a:rPr lang="en-US" sz="1200" dirty="0">
                <a:solidFill>
                  <a:srgbClr val="6A3E3E"/>
                </a:solidFill>
                <a:latin typeface="Consolas" panose="020B0609020204030204" pitchFamily="49" charset="0"/>
              </a:rPr>
              <a:t>internships</a:t>
            </a:r>
            <a:r>
              <a:rPr lang="en-US" sz="1200" dirty="0">
                <a:solidFill>
                  <a:srgbClr val="000000"/>
                </a:solidFill>
                <a:latin typeface="Consolas" panose="020B0609020204030204" pitchFamily="49" charset="0"/>
              </a:rPr>
              <a:t> = </a:t>
            </a:r>
            <a:r>
              <a:rPr lang="en-US" sz="1200" i="1" dirty="0" err="1">
                <a:solidFill>
                  <a:srgbClr val="0000C0"/>
                </a:solidFill>
                <a:latin typeface="Consolas" panose="020B0609020204030204" pitchFamily="49" charset="0"/>
              </a:rPr>
              <a:t>driver</a:t>
            </a:r>
            <a:r>
              <a:rPr lang="en-US" sz="1200" i="1" dirty="0" err="1">
                <a:solidFill>
                  <a:srgbClr val="000000"/>
                </a:solidFill>
                <a:latin typeface="Consolas" panose="020B0609020204030204" pitchFamily="49" charset="0"/>
              </a:rPr>
              <a:t>.findElement</a:t>
            </a:r>
            <a:r>
              <a:rPr lang="en-US" sz="1200" i="1" dirty="0">
                <a:solidFill>
                  <a:srgbClr val="000000"/>
                </a:solidFill>
                <a:latin typeface="Consolas" panose="020B0609020204030204" pitchFamily="49" charset="0"/>
              </a:rPr>
              <a:t>(By.id(</a:t>
            </a:r>
            <a:r>
              <a:rPr lang="en-US" sz="1200" i="1" dirty="0">
                <a:solidFill>
                  <a:srgbClr val="2A00FF"/>
                </a:solidFill>
                <a:latin typeface="Consolas" panose="020B0609020204030204" pitchFamily="49" charset="0"/>
              </a:rPr>
              <a:t>"</a:t>
            </a:r>
            <a:r>
              <a:rPr lang="en-US" sz="1200" i="1" dirty="0" err="1">
                <a:solidFill>
                  <a:srgbClr val="2A00FF"/>
                </a:solidFill>
                <a:latin typeface="Consolas" panose="020B0609020204030204" pitchFamily="49" charset="0"/>
              </a:rPr>
              <a:t>internships_new_superscript</a:t>
            </a:r>
            <a:r>
              <a:rPr lang="en-US" sz="1200" i="1" dirty="0">
                <a:solidFill>
                  <a:srgbClr val="2A00FF"/>
                </a:solidFill>
                <a:latin typeface="Consolas" panose="020B0609020204030204" pitchFamily="49" charset="0"/>
              </a:rPr>
              <a:t>"</a:t>
            </a:r>
            <a:r>
              <a:rPr lang="en-US" sz="1200" i="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internships</a:t>
            </a:r>
            <a:r>
              <a:rPr lang="en-US" sz="1200" dirty="0" err="1">
                <a:solidFill>
                  <a:srgbClr val="000000"/>
                </a:solidFill>
                <a:latin typeface="Consolas" panose="020B0609020204030204" pitchFamily="49" charset="0"/>
              </a:rPr>
              <a:t>.click</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smtClean="0">
                <a:solidFill>
                  <a:srgbClr val="3F7F5F"/>
                </a:solidFill>
                <a:latin typeface="Consolas" panose="020B0609020204030204" pitchFamily="49" charset="0"/>
              </a:rPr>
              <a:t>//*************************************</a:t>
            </a:r>
            <a:r>
              <a:rPr lang="en-US" sz="1200" dirty="0">
                <a:solidFill>
                  <a:srgbClr val="3F7F5F"/>
                </a:solidFill>
                <a:latin typeface="Consolas" panose="020B0609020204030204" pitchFamily="49" charset="0"/>
              </a:rPr>
              <a:t>select category*************************************//</a:t>
            </a:r>
          </a:p>
          <a:p>
            <a:r>
              <a:rPr lang="en-US" sz="1200" dirty="0">
                <a:solidFill>
                  <a:srgbClr val="646464"/>
                </a:solidFill>
                <a:latin typeface="Consolas" panose="020B0609020204030204" pitchFamily="49" charset="0"/>
              </a:rPr>
              <a:t>@Test</a:t>
            </a:r>
            <a:r>
              <a:rPr lang="en-US" sz="1200" dirty="0">
                <a:solidFill>
                  <a:srgbClr val="000000"/>
                </a:solidFill>
                <a:latin typeface="Consolas" panose="020B0609020204030204" pitchFamily="49" charset="0"/>
              </a:rPr>
              <a:t>(priority=5)</a:t>
            </a:r>
          </a:p>
          <a:p>
            <a:r>
              <a:rPr lang="en-US" sz="1200" b="1" dirty="0">
                <a:solidFill>
                  <a:srgbClr val="7F0055"/>
                </a:solidFill>
                <a:latin typeface="Consolas" panose="020B0609020204030204" pitchFamily="49" charset="0"/>
              </a:rPr>
              <a:t>public</a:t>
            </a:r>
            <a:r>
              <a:rPr lang="en-US" sz="1200" b="1"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void</a:t>
            </a:r>
            <a:r>
              <a:rPr lang="en-US" sz="1200" b="1" dirty="0">
                <a:solidFill>
                  <a:srgbClr val="000000"/>
                </a:solidFill>
                <a:latin typeface="Consolas" panose="020B0609020204030204" pitchFamily="49" charset="0"/>
              </a:rPr>
              <a:t> selectCategory() </a:t>
            </a:r>
            <a:r>
              <a:rPr lang="en-US" sz="1200" b="1" dirty="0">
                <a:solidFill>
                  <a:srgbClr val="7F0055"/>
                </a:solidFill>
                <a:latin typeface="Consolas" panose="020B0609020204030204" pitchFamily="49" charset="0"/>
              </a:rPr>
              <a:t>throws</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InterruptedException</a:t>
            </a:r>
            <a:r>
              <a:rPr lang="en-US" sz="1200" b="1"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WebDriverWait</a:t>
            </a:r>
            <a:r>
              <a:rPr lang="en-US" sz="1200" dirty="0">
                <a:solidFill>
                  <a:srgbClr val="000000"/>
                </a:solidFill>
                <a:latin typeface="Consolas" panose="020B0609020204030204" pitchFamily="49" charset="0"/>
              </a:rPr>
              <a:t> </a:t>
            </a:r>
            <a:r>
              <a:rPr lang="en-US" sz="1200" dirty="0">
                <a:solidFill>
                  <a:srgbClr val="6A3E3E"/>
                </a:solidFill>
                <a:latin typeface="Consolas" panose="020B0609020204030204" pitchFamily="49" charset="0"/>
              </a:rPr>
              <a:t>wait3</a:t>
            </a:r>
            <a:r>
              <a:rPr lang="en-US" sz="1200" dirty="0">
                <a:solidFill>
                  <a:srgbClr val="000000"/>
                </a:solidFill>
                <a:latin typeface="Consolas" panose="020B0609020204030204" pitchFamily="49" charset="0"/>
              </a:rPr>
              <a:t> = </a:t>
            </a:r>
            <a:r>
              <a:rPr lang="en-US" sz="1200" b="1" dirty="0">
                <a:solidFill>
                  <a:srgbClr val="7F0055"/>
                </a:solidFill>
                <a:latin typeface="Consolas" panose="020B0609020204030204" pitchFamily="49" charset="0"/>
              </a:rPr>
              <a:t>new</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WebDriverWait</a:t>
            </a:r>
            <a:r>
              <a:rPr lang="en-US" sz="1200" b="1" dirty="0">
                <a:solidFill>
                  <a:srgbClr val="000000"/>
                </a:solidFill>
                <a:latin typeface="Consolas" panose="020B0609020204030204" pitchFamily="49" charset="0"/>
              </a:rPr>
              <a:t>(</a:t>
            </a:r>
            <a:r>
              <a:rPr lang="en-US" sz="1200" b="1" i="1" dirty="0">
                <a:solidFill>
                  <a:srgbClr val="0000C0"/>
                </a:solidFill>
                <a:latin typeface="Consolas" panose="020B0609020204030204" pitchFamily="49" charset="0"/>
              </a:rPr>
              <a:t>driver</a:t>
            </a:r>
            <a:r>
              <a:rPr lang="en-US" sz="1200" b="1" i="1" dirty="0">
                <a:solidFill>
                  <a:srgbClr val="000000"/>
                </a:solidFill>
                <a:latin typeface="Consolas" panose="020B0609020204030204" pitchFamily="49" charset="0"/>
              </a:rPr>
              <a:t>,60);</a:t>
            </a:r>
          </a:p>
          <a:p>
            <a:r>
              <a:rPr lang="en-US" sz="1200" dirty="0">
                <a:solidFill>
                  <a:srgbClr val="000000"/>
                </a:solidFill>
                <a:latin typeface="Consolas" panose="020B0609020204030204" pitchFamily="49" charset="0"/>
              </a:rPr>
              <a:t>    </a:t>
            </a:r>
            <a:r>
              <a:rPr lang="en-US" sz="1200" dirty="0">
                <a:solidFill>
                  <a:srgbClr val="6A3E3E"/>
                </a:solidFill>
                <a:latin typeface="Consolas" panose="020B0609020204030204" pitchFamily="49" charset="0"/>
              </a:rPr>
              <a:t>wait3</a:t>
            </a:r>
            <a:r>
              <a:rPr lang="en-US" sz="1200" dirty="0">
                <a:solidFill>
                  <a:srgbClr val="000000"/>
                </a:solidFill>
                <a:latin typeface="Consolas" panose="020B0609020204030204" pitchFamily="49" charset="0"/>
              </a:rPr>
              <a:t>.until(</a:t>
            </a:r>
            <a:r>
              <a:rPr lang="en-US" sz="1200" dirty="0" err="1">
                <a:solidFill>
                  <a:srgbClr val="000000"/>
                </a:solidFill>
                <a:latin typeface="Consolas" panose="020B0609020204030204" pitchFamily="49" charset="0"/>
              </a:rPr>
              <a:t>ExpectedConditions.</a:t>
            </a:r>
            <a:r>
              <a:rPr lang="en-US" sz="1200" i="1" dirty="0" err="1">
                <a:solidFill>
                  <a:srgbClr val="000000"/>
                </a:solidFill>
                <a:latin typeface="Consolas" panose="020B0609020204030204" pitchFamily="49" charset="0"/>
              </a:rPr>
              <a:t>visibilityOfElementLocated</a:t>
            </a:r>
            <a:r>
              <a:rPr lang="en-US" sz="1200" i="1" dirty="0">
                <a:solidFill>
                  <a:srgbClr val="000000"/>
                </a:solidFill>
                <a:latin typeface="Consolas" panose="020B0609020204030204" pitchFamily="49" charset="0"/>
              </a:rPr>
              <a:t>(</a:t>
            </a:r>
            <a:r>
              <a:rPr lang="en-US" sz="1200" i="1" dirty="0" err="1">
                <a:solidFill>
                  <a:srgbClr val="000000"/>
                </a:solidFill>
                <a:latin typeface="Consolas" panose="020B0609020204030204" pitchFamily="49" charset="0"/>
              </a:rPr>
              <a:t>By.cssSelector</a:t>
            </a:r>
            <a:r>
              <a:rPr lang="en-US" sz="1200" i="1" dirty="0">
                <a:solidFill>
                  <a:srgbClr val="000000"/>
                </a:solidFill>
                <a:latin typeface="Consolas" panose="020B0609020204030204" pitchFamily="49" charset="0"/>
              </a:rPr>
              <a:t>(</a:t>
            </a:r>
            <a:r>
              <a:rPr lang="en-US" sz="1200" i="1" dirty="0">
                <a:solidFill>
                  <a:srgbClr val="2A00FF"/>
                </a:solidFill>
                <a:latin typeface="Consolas" panose="020B0609020204030204" pitchFamily="49" charset="0"/>
              </a:rPr>
              <a:t>"</a:t>
            </a:r>
            <a:r>
              <a:rPr lang="en-US" sz="1200" i="1" dirty="0" err="1">
                <a:solidFill>
                  <a:srgbClr val="2A00FF"/>
                </a:solidFill>
                <a:latin typeface="Consolas" panose="020B0609020204030204" pitchFamily="49" charset="0"/>
              </a:rPr>
              <a:t>input.chosen</a:t>
            </a:r>
            <a:r>
              <a:rPr lang="en-US" sz="1200" i="1" dirty="0">
                <a:solidFill>
                  <a:srgbClr val="2A00FF"/>
                </a:solidFill>
                <a:latin typeface="Consolas" panose="020B0609020204030204" pitchFamily="49" charset="0"/>
              </a:rPr>
              <a:t>-search-</a:t>
            </a:r>
            <a:r>
              <a:rPr lang="en-US" sz="1200" i="1" dirty="0" err="1">
                <a:solidFill>
                  <a:srgbClr val="2A00FF"/>
                </a:solidFill>
                <a:latin typeface="Consolas" panose="020B0609020204030204" pitchFamily="49" charset="0"/>
              </a:rPr>
              <a:t>input.default</a:t>
            </a:r>
            <a:r>
              <a:rPr lang="en-US" sz="1200" i="1" dirty="0">
                <a:solidFill>
                  <a:srgbClr val="2A00FF"/>
                </a:solidFill>
                <a:latin typeface="Consolas" panose="020B0609020204030204" pitchFamily="49" charset="0"/>
              </a:rPr>
              <a:t>"</a:t>
            </a:r>
            <a:r>
              <a:rPr lang="en-US" sz="1200" i="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WebElement</a:t>
            </a:r>
            <a:r>
              <a:rPr lang="en-US" sz="1200" dirty="0">
                <a:solidFill>
                  <a:srgbClr val="000000"/>
                </a:solidFill>
                <a:latin typeface="Consolas" panose="020B0609020204030204" pitchFamily="49" charset="0"/>
              </a:rPr>
              <a:t> </a:t>
            </a:r>
            <a:r>
              <a:rPr lang="en-US" sz="1200" dirty="0">
                <a:solidFill>
                  <a:srgbClr val="6A3E3E"/>
                </a:solidFill>
                <a:latin typeface="Consolas" panose="020B0609020204030204" pitchFamily="49" charset="0"/>
              </a:rPr>
              <a:t>category</a:t>
            </a:r>
            <a:r>
              <a:rPr lang="en-US" sz="1200" dirty="0">
                <a:solidFill>
                  <a:srgbClr val="000000"/>
                </a:solidFill>
                <a:latin typeface="Consolas" panose="020B0609020204030204" pitchFamily="49" charset="0"/>
              </a:rPr>
              <a:t> = </a:t>
            </a:r>
            <a:r>
              <a:rPr lang="en-US" sz="1200" i="1" dirty="0" err="1">
                <a:solidFill>
                  <a:srgbClr val="0000C0"/>
                </a:solidFill>
                <a:latin typeface="Consolas" panose="020B0609020204030204" pitchFamily="49" charset="0"/>
              </a:rPr>
              <a:t>driver</a:t>
            </a:r>
            <a:r>
              <a:rPr lang="en-US" sz="1200" i="1" dirty="0" err="1">
                <a:solidFill>
                  <a:srgbClr val="000000"/>
                </a:solidFill>
                <a:latin typeface="Consolas" panose="020B0609020204030204" pitchFamily="49" charset="0"/>
              </a:rPr>
              <a:t>.findElement</a:t>
            </a:r>
            <a:r>
              <a:rPr lang="en-US" sz="1200" i="1" dirty="0">
                <a:solidFill>
                  <a:srgbClr val="000000"/>
                </a:solidFill>
                <a:latin typeface="Consolas" panose="020B0609020204030204" pitchFamily="49" charset="0"/>
              </a:rPr>
              <a:t>(</a:t>
            </a:r>
            <a:r>
              <a:rPr lang="en-US" sz="1200" i="1" dirty="0" err="1">
                <a:solidFill>
                  <a:srgbClr val="000000"/>
                </a:solidFill>
                <a:latin typeface="Consolas" panose="020B0609020204030204" pitchFamily="49" charset="0"/>
              </a:rPr>
              <a:t>By.cssSelector</a:t>
            </a:r>
            <a:r>
              <a:rPr lang="en-US" sz="1200" i="1" dirty="0">
                <a:solidFill>
                  <a:srgbClr val="000000"/>
                </a:solidFill>
                <a:latin typeface="Consolas" panose="020B0609020204030204" pitchFamily="49" charset="0"/>
              </a:rPr>
              <a:t>(</a:t>
            </a:r>
            <a:r>
              <a:rPr lang="en-US" sz="1200" i="1" dirty="0">
                <a:solidFill>
                  <a:srgbClr val="2A00FF"/>
                </a:solidFill>
                <a:latin typeface="Consolas" panose="020B0609020204030204" pitchFamily="49" charset="0"/>
              </a:rPr>
              <a:t>"</a:t>
            </a:r>
            <a:r>
              <a:rPr lang="en-US" sz="1200" i="1" dirty="0" err="1">
                <a:solidFill>
                  <a:srgbClr val="2A00FF"/>
                </a:solidFill>
                <a:latin typeface="Consolas" panose="020B0609020204030204" pitchFamily="49" charset="0"/>
              </a:rPr>
              <a:t>input.chosen</a:t>
            </a:r>
            <a:r>
              <a:rPr lang="en-US" sz="1200" i="1" dirty="0">
                <a:solidFill>
                  <a:srgbClr val="2A00FF"/>
                </a:solidFill>
                <a:latin typeface="Consolas" panose="020B0609020204030204" pitchFamily="49" charset="0"/>
              </a:rPr>
              <a:t>-search-</a:t>
            </a:r>
            <a:r>
              <a:rPr lang="en-US" sz="1200" i="1" dirty="0" err="1">
                <a:solidFill>
                  <a:srgbClr val="2A00FF"/>
                </a:solidFill>
                <a:latin typeface="Consolas" panose="020B0609020204030204" pitchFamily="49" charset="0"/>
              </a:rPr>
              <a:t>input.default</a:t>
            </a:r>
            <a:r>
              <a:rPr lang="en-US" sz="1200" i="1" dirty="0">
                <a:solidFill>
                  <a:srgbClr val="2A00FF"/>
                </a:solidFill>
                <a:latin typeface="Consolas" panose="020B0609020204030204" pitchFamily="49" charset="0"/>
              </a:rPr>
              <a:t>"</a:t>
            </a:r>
            <a:r>
              <a:rPr lang="en-US" sz="1200" i="1"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category</a:t>
            </a:r>
            <a:r>
              <a:rPr lang="en-US" sz="1200" dirty="0" err="1">
                <a:solidFill>
                  <a:srgbClr val="000000"/>
                </a:solidFill>
                <a:latin typeface="Consolas" panose="020B0609020204030204" pitchFamily="49" charset="0"/>
              </a:rPr>
              <a:t>.click</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category</a:t>
            </a:r>
            <a:r>
              <a:rPr lang="en-US" sz="1200" dirty="0" err="1">
                <a:solidFill>
                  <a:srgbClr val="000000"/>
                </a:solidFill>
                <a:latin typeface="Consolas" panose="020B0609020204030204" pitchFamily="49" charset="0"/>
              </a:rPr>
              <a:t>.sendKeys</a:t>
            </a:r>
            <a:r>
              <a:rPr lang="en-US" sz="1200" dirty="0">
                <a:solidFill>
                  <a:srgbClr val="000000"/>
                </a:solidFill>
                <a:latin typeface="Consolas" panose="020B0609020204030204" pitchFamily="49" charset="0"/>
              </a:rPr>
              <a:t>(</a:t>
            </a:r>
            <a:r>
              <a:rPr lang="en-US" sz="1200" dirty="0">
                <a:solidFill>
                  <a:srgbClr val="2A00FF"/>
                </a:solidFill>
                <a:latin typeface="Consolas" panose="020B0609020204030204" pitchFamily="49" charset="0"/>
              </a:rPr>
              <a:t>"Computer Science"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category</a:t>
            </a:r>
            <a:r>
              <a:rPr lang="en-US" sz="1200" dirty="0" err="1">
                <a:solidFill>
                  <a:srgbClr val="000000"/>
                </a:solidFill>
                <a:latin typeface="Consolas" panose="020B0609020204030204" pitchFamily="49" charset="0"/>
              </a:rPr>
              <a:t>.sendKeys</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Keys.</a:t>
            </a:r>
            <a:r>
              <a:rPr lang="en-US" sz="1200" b="1" i="1" dirty="0" err="1">
                <a:solidFill>
                  <a:srgbClr val="0000C0"/>
                </a:solidFill>
                <a:latin typeface="Consolas" panose="020B0609020204030204" pitchFamily="49" charset="0"/>
              </a:rPr>
              <a:t>ENTER</a:t>
            </a:r>
            <a:r>
              <a:rPr lang="en-US" sz="1200" b="1" i="1" dirty="0">
                <a:solidFill>
                  <a:srgbClr val="000000"/>
                </a:solidFill>
                <a:latin typeface="Consolas" panose="020B0609020204030204" pitchFamily="49" charset="0"/>
              </a:rPr>
              <a:t>);</a:t>
            </a:r>
          </a:p>
          <a:p>
            <a:r>
              <a:rPr lang="en-US" sz="1200" dirty="0" smtClean="0">
                <a:solidFill>
                  <a:srgbClr val="000000"/>
                </a:solidFill>
                <a:latin typeface="Consolas" panose="020B0609020204030204" pitchFamily="49" charset="0"/>
              </a:rPr>
              <a:t>}//**************************************</a:t>
            </a:r>
            <a:r>
              <a:rPr lang="en-US" sz="1200" dirty="0">
                <a:solidFill>
                  <a:srgbClr val="000000"/>
                </a:solidFill>
                <a:latin typeface="Consolas" panose="020B0609020204030204" pitchFamily="49" charset="0"/>
              </a:rPr>
              <a:t>search and apply*********************************//</a:t>
            </a:r>
          </a:p>
          <a:p>
            <a:r>
              <a:rPr lang="en-US" sz="1200" dirty="0">
                <a:solidFill>
                  <a:srgbClr val="000000"/>
                </a:solidFill>
                <a:latin typeface="Consolas" panose="020B0609020204030204" pitchFamily="49" charset="0"/>
              </a:rPr>
              <a:t>@Test(priority=6)</a:t>
            </a:r>
          </a:p>
          <a:p>
            <a:r>
              <a:rPr lang="en-US" sz="1200" dirty="0">
                <a:solidFill>
                  <a:srgbClr val="000000"/>
                </a:solidFill>
                <a:latin typeface="Consolas" panose="020B0609020204030204" pitchFamily="49" charset="0"/>
              </a:rPr>
              <a:t>public void </a:t>
            </a:r>
            <a:r>
              <a:rPr lang="en-US" sz="1200" dirty="0" err="1">
                <a:solidFill>
                  <a:srgbClr val="000000"/>
                </a:solidFill>
                <a:latin typeface="Consolas" panose="020B0609020204030204" pitchFamily="49" charset="0"/>
              </a:rPr>
              <a:t>searchAndApply</a:t>
            </a:r>
            <a:r>
              <a:rPr lang="en-US" sz="1200" dirty="0">
                <a:solidFill>
                  <a:srgbClr val="000000"/>
                </a:solidFill>
                <a:latin typeface="Consolas" panose="020B0609020204030204" pitchFamily="49" charset="0"/>
              </a:rPr>
              <a:t>() throws </a:t>
            </a:r>
            <a:r>
              <a:rPr lang="en-US" sz="1200" dirty="0" err="1">
                <a:solidFill>
                  <a:srgbClr val="000000"/>
                </a:solidFill>
                <a:latin typeface="Consolas" panose="020B0609020204030204" pitchFamily="49" charset="0"/>
              </a:rPr>
              <a:t>InterruptedException</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WebDriverWait</a:t>
            </a:r>
            <a:r>
              <a:rPr lang="en-US" sz="1200" dirty="0">
                <a:solidFill>
                  <a:srgbClr val="000000"/>
                </a:solidFill>
                <a:latin typeface="Consolas" panose="020B0609020204030204" pitchFamily="49" charset="0"/>
              </a:rPr>
              <a:t> wait4 = new </a:t>
            </a:r>
            <a:r>
              <a:rPr lang="en-US" sz="1200" dirty="0" err="1">
                <a:solidFill>
                  <a:srgbClr val="000000"/>
                </a:solidFill>
                <a:latin typeface="Consolas" panose="020B0609020204030204" pitchFamily="49" charset="0"/>
              </a:rPr>
              <a:t>WebDriverWait</a:t>
            </a:r>
            <a:r>
              <a:rPr lang="en-US" sz="1200" dirty="0">
                <a:solidFill>
                  <a:srgbClr val="000000"/>
                </a:solidFill>
                <a:latin typeface="Consolas" panose="020B0609020204030204" pitchFamily="49" charset="0"/>
              </a:rPr>
              <a:t>(driver,60</a:t>
            </a:r>
            <a:r>
              <a:rPr lang="en-US" sz="1200" dirty="0" smtClean="0">
                <a:solidFill>
                  <a:srgbClr val="000000"/>
                </a:solidFill>
                <a:latin typeface="Consolas" panose="020B0609020204030204" pitchFamily="49" charset="0"/>
              </a:rPr>
              <a:t>); wait4.until(</a:t>
            </a:r>
            <a:r>
              <a:rPr lang="en-US" sz="1200" dirty="0" err="1" smtClean="0">
                <a:solidFill>
                  <a:srgbClr val="000000"/>
                </a:solidFill>
                <a:latin typeface="Consolas" panose="020B0609020204030204" pitchFamily="49" charset="0"/>
              </a:rPr>
              <a:t>ExpectedConditions.visibilityOfElementLocated</a:t>
            </a:r>
            <a:r>
              <a:rPr lang="en-US" sz="1200" dirty="0" smtClean="0">
                <a:solidFill>
                  <a:srgbClr val="000000"/>
                </a:solidFill>
                <a:latin typeface="Consolas" panose="020B0609020204030204" pitchFamily="49" charset="0"/>
              </a:rPr>
              <a:t>(</a:t>
            </a:r>
            <a:r>
              <a:rPr lang="en-US" sz="1200" dirty="0" err="1" smtClean="0">
                <a:solidFill>
                  <a:srgbClr val="000000"/>
                </a:solidFill>
                <a:latin typeface="Consolas" panose="020B0609020204030204" pitchFamily="49" charset="0"/>
              </a:rPr>
              <a:t>By.xpath</a:t>
            </a:r>
            <a:r>
              <a:rPr lang="en-US" sz="1200" dirty="0">
                <a:solidFill>
                  <a:srgbClr val="000000"/>
                </a:solidFill>
                <a:latin typeface="Consolas" panose="020B0609020204030204" pitchFamily="49" charset="0"/>
              </a:rPr>
              <a:t>("//*[@id=\"individual_internship_895975\"]/div[1]/div[1]/div[1]/h4[1]/a")));</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WebElement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intern_select</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driver.findElement</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By.xpath</a:t>
            </a:r>
            <a:r>
              <a:rPr lang="en-US" sz="1200" dirty="0">
                <a:solidFill>
                  <a:srgbClr val="000000"/>
                </a:solidFill>
                <a:latin typeface="Consolas" panose="020B0609020204030204" pitchFamily="49" charset="0"/>
              </a:rPr>
              <a:t>("//*[@id=\"individual_internship_895975\"]/div[1]/div[1]/div[1]/h4[1]/a"));</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intern_select.click</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try {</a:t>
            </a:r>
          </a:p>
          <a:p>
            <a:r>
              <a:rPr lang="en-US" sz="1200" dirty="0">
                <a:solidFill>
                  <a:srgbClr val="000000"/>
                </a:solidFill>
                <a:latin typeface="Consolas" panose="020B0609020204030204" pitchFamily="49" charset="0"/>
              </a:rPr>
              <a:t>    //if not already applied to the internship</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WebElement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apply_now</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driver.findElement</a:t>
            </a:r>
            <a:r>
              <a:rPr lang="en-US" sz="1200" dirty="0">
                <a:solidFill>
                  <a:srgbClr val="000000"/>
                </a:solidFill>
                <a:latin typeface="Consolas" panose="020B0609020204030204" pitchFamily="49" charset="0"/>
              </a:rPr>
              <a:t>(By.id("</a:t>
            </a:r>
            <a:r>
              <a:rPr lang="en-US" sz="1200" dirty="0" err="1">
                <a:solidFill>
                  <a:srgbClr val="000000"/>
                </a:solidFill>
                <a:latin typeface="Consolas" panose="020B0609020204030204" pitchFamily="49" charset="0"/>
              </a:rPr>
              <a:t>search_button</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apply_now.click</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endParaRPr lang="en-US" sz="1200" dirty="0">
              <a:latin typeface="Consolas" panose="020B0609020204030204" pitchFamily="49" charset="0"/>
            </a:endParaRPr>
          </a:p>
        </p:txBody>
      </p:sp>
    </p:spTree>
    <p:extLst>
      <p:ext uri="{BB962C8B-B14F-4D97-AF65-F5344CB8AC3E}">
        <p14:creationId xmlns:p14="http://schemas.microsoft.com/office/powerpoint/2010/main" val="16083661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483" y="423378"/>
            <a:ext cx="12192000" cy="564910"/>
          </a:xfrm>
        </p:spPr>
        <p:txBody>
          <a:bodyPr>
            <a:normAutofit fontScale="90000"/>
          </a:bodyPr>
          <a:lstStyle/>
          <a:p>
            <a:r>
              <a:rPr lang="en-US" dirty="0" smtClean="0"/>
              <a:t>Source Code</a:t>
            </a:r>
            <a:endParaRPr lang="en-US" dirty="0"/>
          </a:p>
        </p:txBody>
      </p:sp>
      <p:sp>
        <p:nvSpPr>
          <p:cNvPr id="6" name="Rectangle 5"/>
          <p:cNvSpPr/>
          <p:nvPr/>
        </p:nvSpPr>
        <p:spPr>
          <a:xfrm>
            <a:off x="2112579" y="1078974"/>
            <a:ext cx="8647387" cy="6370975"/>
          </a:xfrm>
          <a:prstGeom prst="rect">
            <a:avLst/>
          </a:prstGeom>
        </p:spPr>
        <p:txBody>
          <a:bodyPr wrap="square">
            <a:spAutoFit/>
          </a:bodyPr>
          <a:lstStyle/>
          <a:p>
            <a:r>
              <a:rPr lang="en-US" sz="1200" dirty="0" err="1">
                <a:latin typeface="Consolas" panose="020B0609020204030204" pitchFamily="49" charset="0"/>
              </a:rPr>
              <a:t>WebElement</a:t>
            </a:r>
            <a:r>
              <a:rPr lang="en-US" sz="1200" dirty="0">
                <a:latin typeface="Consolas" panose="020B0609020204030204" pitchFamily="49" charset="0"/>
              </a:rPr>
              <a:t> proceed = </a:t>
            </a:r>
            <a:r>
              <a:rPr lang="en-US" sz="1200" i="1" dirty="0" err="1">
                <a:latin typeface="Consolas" panose="020B0609020204030204" pitchFamily="49" charset="0"/>
              </a:rPr>
              <a:t>driver.findElement</a:t>
            </a:r>
            <a:r>
              <a:rPr lang="en-US" sz="1200" i="1" dirty="0">
                <a:latin typeface="Consolas" panose="020B0609020204030204" pitchFamily="49" charset="0"/>
              </a:rPr>
              <a:t>(</a:t>
            </a:r>
            <a:r>
              <a:rPr lang="en-US" sz="1200" i="1" dirty="0" err="1">
                <a:latin typeface="Consolas" panose="020B0609020204030204" pitchFamily="49" charset="0"/>
              </a:rPr>
              <a:t>By.cssSelector</a:t>
            </a:r>
            <a:r>
              <a:rPr lang="en-US" sz="1200" i="1" dirty="0">
                <a:latin typeface="Consolas" panose="020B0609020204030204" pitchFamily="49" charset="0"/>
              </a:rPr>
              <a:t>("</a:t>
            </a:r>
            <a:r>
              <a:rPr lang="en-US" sz="1200" i="1" dirty="0" err="1">
                <a:latin typeface="Consolas" panose="020B0609020204030204" pitchFamily="49" charset="0"/>
              </a:rPr>
              <a:t>button.btn.btn-primary.education_incomplete</a:t>
            </a:r>
            <a:r>
              <a:rPr lang="en-US" sz="1200" i="1"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proceed.click</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b="1" dirty="0">
                <a:latin typeface="Consolas" panose="020B0609020204030204" pitchFamily="49" charset="0"/>
              </a:rPr>
              <a:t>catch(Exception e)</a:t>
            </a:r>
          </a:p>
          <a:p>
            <a:r>
              <a:rPr lang="en-US" sz="1200" dirty="0">
                <a:latin typeface="Consolas" panose="020B0609020204030204" pitchFamily="49" charset="0"/>
              </a:rPr>
              <a:t>    {   //if applied then go back to </a:t>
            </a:r>
            <a:r>
              <a:rPr lang="en-US" sz="1200" u="sng" dirty="0">
                <a:latin typeface="Consolas" panose="020B0609020204030204" pitchFamily="49" charset="0"/>
              </a:rPr>
              <a:t>internships page</a:t>
            </a:r>
          </a:p>
          <a:p>
            <a:r>
              <a:rPr lang="en-US" sz="1200" dirty="0">
                <a:latin typeface="Consolas" panose="020B0609020204030204" pitchFamily="49" charset="0"/>
              </a:rPr>
              <a:t>    </a:t>
            </a:r>
            <a:r>
              <a:rPr lang="en-US" sz="1200" dirty="0" err="1">
                <a:latin typeface="Consolas" panose="020B0609020204030204" pitchFamily="49" charset="0"/>
              </a:rPr>
              <a:t>WebElement</a:t>
            </a:r>
            <a:r>
              <a:rPr lang="en-US" sz="1200" dirty="0">
                <a:latin typeface="Consolas" panose="020B0609020204030204" pitchFamily="49" charset="0"/>
              </a:rPr>
              <a:t> internships = </a:t>
            </a:r>
            <a:r>
              <a:rPr lang="en-US" sz="1200" i="1" dirty="0" err="1">
                <a:latin typeface="Consolas" panose="020B0609020204030204" pitchFamily="49" charset="0"/>
              </a:rPr>
              <a:t>driver.findElement</a:t>
            </a:r>
            <a:r>
              <a:rPr lang="en-US" sz="1200" i="1" dirty="0">
                <a:latin typeface="Consolas" panose="020B0609020204030204" pitchFamily="49" charset="0"/>
              </a:rPr>
              <a:t>(By.id("</a:t>
            </a:r>
            <a:r>
              <a:rPr lang="en-US" sz="1200" i="1" dirty="0" err="1">
                <a:latin typeface="Consolas" panose="020B0609020204030204" pitchFamily="49" charset="0"/>
              </a:rPr>
              <a:t>internships_new_superscript</a:t>
            </a:r>
            <a:r>
              <a:rPr lang="en-US" sz="1200" i="1"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internships.click</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a:t>
            </a:r>
          </a:p>
          <a:p>
            <a:r>
              <a:rPr lang="en-US" sz="1200" dirty="0" smtClean="0">
                <a:latin typeface="Consolas" panose="020B0609020204030204" pitchFamily="49" charset="0"/>
              </a:rPr>
              <a:t>//**********************************</a:t>
            </a:r>
            <a:r>
              <a:rPr lang="en-US" sz="1200" dirty="0">
                <a:latin typeface="Consolas" panose="020B0609020204030204" pitchFamily="49" charset="0"/>
              </a:rPr>
              <a:t>submit form******************************************************//</a:t>
            </a:r>
          </a:p>
          <a:p>
            <a:r>
              <a:rPr lang="en-US" sz="1200" dirty="0">
                <a:latin typeface="Consolas" panose="020B0609020204030204" pitchFamily="49" charset="0"/>
              </a:rPr>
              <a:t> </a:t>
            </a:r>
            <a:r>
              <a:rPr lang="en-US" sz="1200" dirty="0" smtClean="0">
                <a:latin typeface="Consolas" panose="020B0609020204030204" pitchFamily="49" charset="0"/>
              </a:rPr>
              <a:t>@</a:t>
            </a:r>
            <a:r>
              <a:rPr lang="en-US" sz="1200" dirty="0">
                <a:latin typeface="Consolas" panose="020B0609020204030204" pitchFamily="49" charset="0"/>
              </a:rPr>
              <a:t>Test(priority=7)</a:t>
            </a:r>
          </a:p>
          <a:p>
            <a:r>
              <a:rPr lang="en-US" sz="1200" b="1" dirty="0">
                <a:latin typeface="Consolas" panose="020B0609020204030204" pitchFamily="49" charset="0"/>
              </a:rPr>
              <a:t>public void submit() throws </a:t>
            </a:r>
            <a:r>
              <a:rPr lang="en-US" sz="1200" b="1" dirty="0" err="1">
                <a:latin typeface="Consolas" panose="020B0609020204030204" pitchFamily="49" charset="0"/>
              </a:rPr>
              <a:t>InterruptedException</a:t>
            </a:r>
            <a:r>
              <a:rPr lang="en-US" sz="1200" b="1" dirty="0">
                <a:latin typeface="Consolas" panose="020B0609020204030204" pitchFamily="49" charset="0"/>
              </a:rPr>
              <a:t> {</a:t>
            </a:r>
          </a:p>
          <a:p>
            <a:r>
              <a:rPr lang="en-US" sz="1200" b="1" dirty="0">
                <a:latin typeface="Consolas" panose="020B0609020204030204" pitchFamily="49" charset="0"/>
              </a:rPr>
              <a:t>try {</a:t>
            </a:r>
          </a:p>
          <a:p>
            <a:r>
              <a:rPr lang="en-US" sz="1200" dirty="0">
                <a:latin typeface="Consolas" panose="020B0609020204030204" pitchFamily="49" charset="0"/>
              </a:rPr>
              <a:t> </a:t>
            </a:r>
            <a:r>
              <a:rPr lang="en-US" sz="1200" dirty="0" err="1">
                <a:latin typeface="Consolas" panose="020B0609020204030204" pitchFamily="49" charset="0"/>
              </a:rPr>
              <a:t>WebDriverWait</a:t>
            </a:r>
            <a:r>
              <a:rPr lang="en-US" sz="1200" dirty="0">
                <a:latin typeface="Consolas" panose="020B0609020204030204" pitchFamily="49" charset="0"/>
              </a:rPr>
              <a:t> wait4 = </a:t>
            </a:r>
            <a:r>
              <a:rPr lang="en-US" sz="1200" b="1" dirty="0">
                <a:latin typeface="Consolas" panose="020B0609020204030204" pitchFamily="49" charset="0"/>
              </a:rPr>
              <a:t>new </a:t>
            </a:r>
            <a:r>
              <a:rPr lang="en-US" sz="1200" b="1" dirty="0" err="1">
                <a:latin typeface="Consolas" panose="020B0609020204030204" pitchFamily="49" charset="0"/>
              </a:rPr>
              <a:t>WebDriverWait</a:t>
            </a:r>
            <a:r>
              <a:rPr lang="en-US" sz="1200" b="1" dirty="0">
                <a:latin typeface="Consolas" panose="020B0609020204030204" pitchFamily="49" charset="0"/>
              </a:rPr>
              <a:t>(</a:t>
            </a:r>
            <a:r>
              <a:rPr lang="en-US" sz="1200" b="1" i="1" dirty="0">
                <a:latin typeface="Consolas" panose="020B0609020204030204" pitchFamily="49" charset="0"/>
              </a:rPr>
              <a:t>driver,60);</a:t>
            </a:r>
          </a:p>
          <a:p>
            <a:r>
              <a:rPr lang="en-US" sz="1200" dirty="0">
                <a:latin typeface="Consolas" panose="020B0609020204030204" pitchFamily="49" charset="0"/>
              </a:rPr>
              <a:t>    wait4.until(</a:t>
            </a:r>
            <a:r>
              <a:rPr lang="en-US" sz="1200" dirty="0" err="1">
                <a:latin typeface="Consolas" panose="020B0609020204030204" pitchFamily="49" charset="0"/>
              </a:rPr>
              <a:t>ExpectedConditions.</a:t>
            </a:r>
            <a:r>
              <a:rPr lang="en-US" sz="1200" i="1" dirty="0" err="1">
                <a:latin typeface="Consolas" panose="020B0609020204030204" pitchFamily="49" charset="0"/>
              </a:rPr>
              <a:t>visibilityOfElementLocated</a:t>
            </a:r>
            <a:r>
              <a:rPr lang="en-US" sz="1200" i="1" dirty="0">
                <a:latin typeface="Consolas" panose="020B0609020204030204" pitchFamily="49" charset="0"/>
              </a:rPr>
              <a:t>(By.id("</a:t>
            </a:r>
            <a:r>
              <a:rPr lang="en-US" sz="1200" i="1" dirty="0" err="1">
                <a:latin typeface="Consolas" panose="020B0609020204030204" pitchFamily="49" charset="0"/>
              </a:rPr>
              <a:t>cover_letter</a:t>
            </a:r>
            <a:r>
              <a:rPr lang="en-US" sz="1200" i="1"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WebElement</a:t>
            </a:r>
            <a:r>
              <a:rPr lang="en-US" sz="1200" dirty="0">
                <a:latin typeface="Consolas" panose="020B0609020204030204" pitchFamily="49" charset="0"/>
              </a:rPr>
              <a:t> </a:t>
            </a:r>
            <a:r>
              <a:rPr lang="en-US" sz="1200" dirty="0" err="1">
                <a:latin typeface="Consolas" panose="020B0609020204030204" pitchFamily="49" charset="0"/>
              </a:rPr>
              <a:t>cover_letter</a:t>
            </a:r>
            <a:r>
              <a:rPr lang="en-US" sz="1200" dirty="0">
                <a:latin typeface="Consolas" panose="020B0609020204030204" pitchFamily="49" charset="0"/>
              </a:rPr>
              <a:t> = </a:t>
            </a:r>
            <a:r>
              <a:rPr lang="en-US" sz="1200" i="1" dirty="0" err="1">
                <a:latin typeface="Consolas" panose="020B0609020204030204" pitchFamily="49" charset="0"/>
              </a:rPr>
              <a:t>driver.findElement</a:t>
            </a:r>
            <a:r>
              <a:rPr lang="en-US" sz="1200" i="1" dirty="0">
                <a:latin typeface="Consolas" panose="020B0609020204030204" pitchFamily="49" charset="0"/>
              </a:rPr>
              <a:t>(By.id("</a:t>
            </a:r>
            <a:r>
              <a:rPr lang="en-US" sz="1200" i="1" dirty="0" err="1">
                <a:latin typeface="Consolas" panose="020B0609020204030204" pitchFamily="49" charset="0"/>
              </a:rPr>
              <a:t>cover_letter</a:t>
            </a:r>
            <a:r>
              <a:rPr lang="en-US" sz="1200" i="1"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cover_letter.sendKeys</a:t>
            </a:r>
            <a:r>
              <a:rPr lang="en-US" sz="1200" dirty="0">
                <a:latin typeface="Consolas" panose="020B0609020204030204" pitchFamily="49" charset="0"/>
              </a:rPr>
              <a:t>("I am an enthusiastic coder and ready to take </a:t>
            </a:r>
            <a:r>
              <a:rPr lang="en-US" sz="1200" dirty="0" err="1">
                <a:latin typeface="Consolas" panose="020B0609020204030204" pitchFamily="49" charset="0"/>
              </a:rPr>
              <a:t>challanges</a:t>
            </a:r>
            <a:r>
              <a:rPr lang="en-US" sz="1200" dirty="0">
                <a:latin typeface="Consolas" panose="020B0609020204030204" pitchFamily="49" charset="0"/>
              </a:rPr>
              <a:t> and learn new things.");</a:t>
            </a:r>
          </a:p>
          <a:p>
            <a:r>
              <a:rPr lang="en-US" sz="1200" dirty="0">
                <a:latin typeface="Consolas" panose="020B0609020204030204" pitchFamily="49" charset="0"/>
              </a:rPr>
              <a:t>    </a:t>
            </a:r>
            <a:r>
              <a:rPr lang="en-US" sz="1200" dirty="0" err="1">
                <a:latin typeface="Consolas" panose="020B0609020204030204" pitchFamily="49" charset="0"/>
              </a:rPr>
              <a:t>WebElement</a:t>
            </a:r>
            <a:r>
              <a:rPr lang="en-US" sz="1200" dirty="0">
                <a:latin typeface="Consolas" panose="020B0609020204030204" pitchFamily="49" charset="0"/>
              </a:rPr>
              <a:t> text2 = </a:t>
            </a:r>
            <a:r>
              <a:rPr lang="en-US" sz="1200" i="1" dirty="0" err="1">
                <a:latin typeface="Consolas" panose="020B0609020204030204" pitchFamily="49" charset="0"/>
              </a:rPr>
              <a:t>driver.findElement</a:t>
            </a:r>
            <a:r>
              <a:rPr lang="en-US" sz="1200" i="1" dirty="0">
                <a:latin typeface="Consolas" panose="020B0609020204030204" pitchFamily="49" charset="0"/>
              </a:rPr>
              <a:t>(By.id("text_1081226"));</a:t>
            </a:r>
          </a:p>
          <a:p>
            <a:r>
              <a:rPr lang="en-US" sz="1200" dirty="0">
                <a:latin typeface="Consolas" panose="020B0609020204030204" pitchFamily="49" charset="0"/>
              </a:rPr>
              <a:t>    text2.sendKeys("Yes");</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b="1" dirty="0">
                <a:latin typeface="Consolas" panose="020B0609020204030204" pitchFamily="49" charset="0"/>
              </a:rPr>
              <a:t>try{</a:t>
            </a:r>
          </a:p>
          <a:p>
            <a:r>
              <a:rPr lang="en-US" sz="1200" dirty="0">
                <a:latin typeface="Consolas" panose="020B0609020204030204" pitchFamily="49" charset="0"/>
              </a:rPr>
              <a:t>   </a:t>
            </a:r>
            <a:r>
              <a:rPr lang="en-US" sz="1200" dirty="0" err="1">
                <a:latin typeface="Consolas" panose="020B0609020204030204" pitchFamily="49" charset="0"/>
              </a:rPr>
              <a:t>WebElement</a:t>
            </a:r>
            <a:r>
              <a:rPr lang="en-US" sz="1200" dirty="0">
                <a:latin typeface="Consolas" panose="020B0609020204030204" pitchFamily="49" charset="0"/>
              </a:rPr>
              <a:t> text3 = </a:t>
            </a:r>
            <a:r>
              <a:rPr lang="en-US" sz="1200" i="1" dirty="0" err="1">
                <a:latin typeface="Consolas" panose="020B0609020204030204" pitchFamily="49" charset="0"/>
              </a:rPr>
              <a:t>driver.findElement</a:t>
            </a:r>
            <a:r>
              <a:rPr lang="en-US" sz="1200" i="1" dirty="0">
                <a:latin typeface="Consolas" panose="020B0609020204030204" pitchFamily="49" charset="0"/>
              </a:rPr>
              <a:t>(By.id("text_1081249"));</a:t>
            </a:r>
          </a:p>
          <a:p>
            <a:r>
              <a:rPr lang="en-US" sz="1200" dirty="0">
                <a:latin typeface="Consolas" panose="020B0609020204030204" pitchFamily="49" charset="0"/>
              </a:rPr>
              <a:t>     text3.click();                                  </a:t>
            </a:r>
          </a:p>
          <a:p>
            <a:r>
              <a:rPr lang="en-US" sz="1200" dirty="0">
                <a:latin typeface="Consolas" panose="020B0609020204030204" pitchFamily="49" charset="0"/>
              </a:rPr>
              <a:t>     text3.sendKeys("xyz1");</a:t>
            </a:r>
          </a:p>
          <a:p>
            <a:r>
              <a:rPr lang="en-US" sz="1200" dirty="0">
                <a:latin typeface="Consolas" panose="020B0609020204030204" pitchFamily="49" charset="0"/>
              </a:rPr>
              <a:t>     </a:t>
            </a:r>
            <a:r>
              <a:rPr lang="en-US" sz="1200" dirty="0" err="1">
                <a:latin typeface="Consolas" panose="020B0609020204030204" pitchFamily="49" charset="0"/>
              </a:rPr>
              <a:t>WebElement</a:t>
            </a:r>
            <a:r>
              <a:rPr lang="en-US" sz="1200" dirty="0">
                <a:latin typeface="Consolas" panose="020B0609020204030204" pitchFamily="49" charset="0"/>
              </a:rPr>
              <a:t> text4 = </a:t>
            </a:r>
            <a:r>
              <a:rPr lang="en-US" sz="1200" i="1" dirty="0" err="1">
                <a:latin typeface="Consolas" panose="020B0609020204030204" pitchFamily="49" charset="0"/>
              </a:rPr>
              <a:t>driver.findElement</a:t>
            </a:r>
            <a:r>
              <a:rPr lang="en-US" sz="1200" i="1" dirty="0">
                <a:latin typeface="Consolas" panose="020B0609020204030204" pitchFamily="49" charset="0"/>
              </a:rPr>
              <a:t>(By.id("text_1081250"));</a:t>
            </a:r>
          </a:p>
          <a:p>
            <a:r>
              <a:rPr lang="en-US" sz="1200" dirty="0">
                <a:latin typeface="Consolas" panose="020B0609020204030204" pitchFamily="49" charset="0"/>
              </a:rPr>
              <a:t>     text4.click();                                  </a:t>
            </a:r>
          </a:p>
          <a:p>
            <a:r>
              <a:rPr lang="en-US" sz="1200" dirty="0">
                <a:latin typeface="Consolas" panose="020B0609020204030204" pitchFamily="49" charset="0"/>
              </a:rPr>
              <a:t>     text4.sendKeys("xyz2");</a:t>
            </a:r>
          </a:p>
          <a:p>
            <a:r>
              <a:rPr lang="en-US" sz="1200" dirty="0">
                <a:latin typeface="Consolas" panose="020B0609020204030204" pitchFamily="49" charset="0"/>
              </a:rPr>
              <a:t>     }</a:t>
            </a:r>
          </a:p>
          <a:p>
            <a:r>
              <a:rPr lang="en-US" sz="1200" dirty="0">
                <a:latin typeface="Consolas" panose="020B0609020204030204" pitchFamily="49" charset="0"/>
              </a:rPr>
              <a:t>    </a:t>
            </a:r>
            <a:endParaRPr lang="en-US" sz="1200" dirty="0"/>
          </a:p>
          <a:p>
            <a:endParaRPr lang="en-US" sz="1200" dirty="0"/>
          </a:p>
        </p:txBody>
      </p:sp>
    </p:spTree>
    <p:extLst>
      <p:ext uri="{BB962C8B-B14F-4D97-AF65-F5344CB8AC3E}">
        <p14:creationId xmlns:p14="http://schemas.microsoft.com/office/powerpoint/2010/main" val="29102875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483" y="423378"/>
            <a:ext cx="12192000" cy="564910"/>
          </a:xfrm>
        </p:spPr>
        <p:txBody>
          <a:bodyPr>
            <a:normAutofit fontScale="90000"/>
          </a:bodyPr>
          <a:lstStyle/>
          <a:p>
            <a:r>
              <a:rPr lang="en-US" dirty="0" smtClean="0"/>
              <a:t>Source Code</a:t>
            </a:r>
            <a:endParaRPr lang="en-US" dirty="0"/>
          </a:p>
        </p:txBody>
      </p:sp>
      <p:sp>
        <p:nvSpPr>
          <p:cNvPr id="6" name="Rectangle 5"/>
          <p:cNvSpPr/>
          <p:nvPr/>
        </p:nvSpPr>
        <p:spPr>
          <a:xfrm>
            <a:off x="1379483" y="1078974"/>
            <a:ext cx="9364717" cy="6309420"/>
          </a:xfrm>
          <a:prstGeom prst="rect">
            <a:avLst/>
          </a:prstGeom>
        </p:spPr>
        <p:txBody>
          <a:bodyPr wrap="square">
            <a:spAutoFit/>
          </a:bodyPr>
          <a:lstStyle/>
          <a:p>
            <a:r>
              <a:rPr lang="en-US" sz="1100" b="1" dirty="0">
                <a:latin typeface="Consolas" panose="020B0609020204030204" pitchFamily="49" charset="0"/>
              </a:rPr>
              <a:t>catch(Exception e)</a:t>
            </a:r>
          </a:p>
          <a:p>
            <a:r>
              <a:rPr lang="en-US" sz="1100" dirty="0">
                <a:latin typeface="Consolas" panose="020B0609020204030204" pitchFamily="49" charset="0"/>
              </a:rPr>
              <a:t>    {}</a:t>
            </a:r>
          </a:p>
          <a:p>
            <a:r>
              <a:rPr lang="en-US" sz="1100" dirty="0">
                <a:latin typeface="Consolas" panose="020B0609020204030204" pitchFamily="49" charset="0"/>
              </a:rPr>
              <a:t>   </a:t>
            </a:r>
          </a:p>
          <a:p>
            <a:r>
              <a:rPr lang="en-US" sz="1100" dirty="0">
                <a:latin typeface="Consolas" panose="020B0609020204030204" pitchFamily="49" charset="0"/>
              </a:rPr>
              <a:t>    </a:t>
            </a:r>
            <a:r>
              <a:rPr lang="en-US" sz="1100" dirty="0" err="1">
                <a:latin typeface="Consolas" panose="020B0609020204030204" pitchFamily="49" charset="0"/>
              </a:rPr>
              <a:t>WebElement</a:t>
            </a:r>
            <a:r>
              <a:rPr lang="en-US" sz="1100" dirty="0">
                <a:latin typeface="Consolas" panose="020B0609020204030204" pitchFamily="49" charset="0"/>
              </a:rPr>
              <a:t> submit = </a:t>
            </a:r>
            <a:r>
              <a:rPr lang="en-US" sz="1100" i="1" dirty="0" err="1">
                <a:latin typeface="Consolas" panose="020B0609020204030204" pitchFamily="49" charset="0"/>
              </a:rPr>
              <a:t>driver.findElement</a:t>
            </a:r>
            <a:r>
              <a:rPr lang="en-US" sz="1100" i="1" dirty="0">
                <a:latin typeface="Consolas" panose="020B0609020204030204" pitchFamily="49" charset="0"/>
              </a:rPr>
              <a:t>(By.name("submit"));</a:t>
            </a:r>
          </a:p>
          <a:p>
            <a:r>
              <a:rPr lang="en-US" sz="1100" dirty="0">
                <a:latin typeface="Consolas" panose="020B0609020204030204" pitchFamily="49" charset="0"/>
              </a:rPr>
              <a:t>    </a:t>
            </a:r>
            <a:r>
              <a:rPr lang="en-US" sz="1100" dirty="0" err="1">
                <a:latin typeface="Consolas" panose="020B0609020204030204" pitchFamily="49" charset="0"/>
              </a:rPr>
              <a:t>submit.click</a:t>
            </a:r>
            <a:r>
              <a:rPr lang="en-US" sz="1100" dirty="0">
                <a:latin typeface="Consolas" panose="020B0609020204030204" pitchFamily="49" charset="0"/>
              </a:rPr>
              <a:t>();</a:t>
            </a:r>
          </a:p>
          <a:p>
            <a:r>
              <a:rPr lang="en-US" sz="1100" dirty="0">
                <a:latin typeface="Consolas" panose="020B0609020204030204" pitchFamily="49" charset="0"/>
              </a:rPr>
              <a:t>}</a:t>
            </a:r>
          </a:p>
          <a:p>
            <a:r>
              <a:rPr lang="en-US" sz="1100" b="1" dirty="0">
                <a:latin typeface="Consolas" panose="020B0609020204030204" pitchFamily="49" charset="0"/>
              </a:rPr>
              <a:t>catch(Exception e)</a:t>
            </a:r>
          </a:p>
          <a:p>
            <a:r>
              <a:rPr lang="en-US" sz="1100" dirty="0">
                <a:latin typeface="Consolas" panose="020B0609020204030204" pitchFamily="49" charset="0"/>
              </a:rPr>
              <a:t>{}</a:t>
            </a:r>
          </a:p>
          <a:p>
            <a:r>
              <a:rPr lang="en-US" sz="1100" dirty="0">
                <a:latin typeface="Consolas" panose="020B0609020204030204" pitchFamily="49" charset="0"/>
              </a:rPr>
              <a:t>    }</a:t>
            </a:r>
          </a:p>
          <a:p>
            <a:r>
              <a:rPr lang="en-US" sz="1200" dirty="0">
                <a:latin typeface="Consolas" panose="020B0609020204030204" pitchFamily="49" charset="0"/>
              </a:rPr>
              <a:t>//***************************Return back to </a:t>
            </a:r>
            <a:r>
              <a:rPr lang="en-US" sz="1200" u="sng" dirty="0">
                <a:latin typeface="Consolas" panose="020B0609020204030204" pitchFamily="49" charset="0"/>
              </a:rPr>
              <a:t>internships page**********************************//  </a:t>
            </a:r>
          </a:p>
          <a:p>
            <a:r>
              <a:rPr lang="en-US" sz="1200" dirty="0">
                <a:latin typeface="Consolas" panose="020B0609020204030204" pitchFamily="49" charset="0"/>
              </a:rPr>
              <a:t>@Test(priority=8)</a:t>
            </a:r>
          </a:p>
          <a:p>
            <a:r>
              <a:rPr lang="en-US" sz="1200" b="1" dirty="0">
                <a:latin typeface="Consolas" panose="020B0609020204030204" pitchFamily="49" charset="0"/>
              </a:rPr>
              <a:t>public void </a:t>
            </a:r>
            <a:r>
              <a:rPr lang="en-US" sz="1200" b="1" dirty="0" err="1">
                <a:latin typeface="Consolas" panose="020B0609020204030204" pitchFamily="49" charset="0"/>
              </a:rPr>
              <a:t>returnBack</a:t>
            </a:r>
            <a:r>
              <a:rPr lang="en-US" sz="1200" b="1" dirty="0">
                <a:latin typeface="Consolas" panose="020B0609020204030204" pitchFamily="49" charset="0"/>
              </a:rPr>
              <a:t>() throws </a:t>
            </a:r>
            <a:r>
              <a:rPr lang="en-US" sz="1200" b="1" dirty="0" err="1">
                <a:latin typeface="Consolas" panose="020B0609020204030204" pitchFamily="49" charset="0"/>
              </a:rPr>
              <a:t>InterruptedException</a:t>
            </a:r>
            <a:r>
              <a:rPr lang="en-US" sz="1200" b="1" dirty="0">
                <a:latin typeface="Consolas" panose="020B0609020204030204" pitchFamily="49" charset="0"/>
              </a:rPr>
              <a:t> {</a:t>
            </a:r>
          </a:p>
          <a:p>
            <a:r>
              <a:rPr lang="en-US" sz="1200" dirty="0">
                <a:latin typeface="Consolas" panose="020B0609020204030204" pitchFamily="49" charset="0"/>
              </a:rPr>
              <a:t> </a:t>
            </a:r>
            <a:r>
              <a:rPr lang="en-US" sz="1200" b="1" dirty="0">
                <a:latin typeface="Consolas" panose="020B0609020204030204" pitchFamily="49" charset="0"/>
              </a:rPr>
              <a:t>try{</a:t>
            </a:r>
          </a:p>
          <a:p>
            <a:r>
              <a:rPr lang="en-US" sz="1200" dirty="0">
                <a:latin typeface="Consolas" panose="020B0609020204030204" pitchFamily="49" charset="0"/>
              </a:rPr>
              <a:t> </a:t>
            </a:r>
            <a:r>
              <a:rPr lang="en-US" sz="1200" dirty="0" err="1">
                <a:latin typeface="Consolas" panose="020B0609020204030204" pitchFamily="49" charset="0"/>
              </a:rPr>
              <a:t>WebDriverWait</a:t>
            </a:r>
            <a:r>
              <a:rPr lang="en-US" sz="1200" dirty="0">
                <a:latin typeface="Consolas" panose="020B0609020204030204" pitchFamily="49" charset="0"/>
              </a:rPr>
              <a:t> wait6 = </a:t>
            </a:r>
            <a:r>
              <a:rPr lang="en-US" sz="1200" b="1" dirty="0">
                <a:latin typeface="Consolas" panose="020B0609020204030204" pitchFamily="49" charset="0"/>
              </a:rPr>
              <a:t>new </a:t>
            </a:r>
            <a:r>
              <a:rPr lang="en-US" sz="1200" b="1" dirty="0" err="1">
                <a:latin typeface="Consolas" panose="020B0609020204030204" pitchFamily="49" charset="0"/>
              </a:rPr>
              <a:t>WebDriverWait</a:t>
            </a:r>
            <a:r>
              <a:rPr lang="en-US" sz="1200" b="1" dirty="0">
                <a:latin typeface="Consolas" panose="020B0609020204030204" pitchFamily="49" charset="0"/>
              </a:rPr>
              <a:t>(</a:t>
            </a:r>
            <a:r>
              <a:rPr lang="en-US" sz="1200" b="1" i="1" dirty="0">
                <a:latin typeface="Consolas" panose="020B0609020204030204" pitchFamily="49" charset="0"/>
              </a:rPr>
              <a:t>driver,60);</a:t>
            </a:r>
          </a:p>
          <a:p>
            <a:r>
              <a:rPr lang="en-US" sz="1200" dirty="0">
                <a:latin typeface="Consolas" panose="020B0609020204030204" pitchFamily="49" charset="0"/>
              </a:rPr>
              <a:t>        wait6.until(</a:t>
            </a:r>
            <a:r>
              <a:rPr lang="en-US" sz="1200" dirty="0" err="1">
                <a:latin typeface="Consolas" panose="020B0609020204030204" pitchFamily="49" charset="0"/>
              </a:rPr>
              <a:t>ExpectedConditions.</a:t>
            </a:r>
            <a:r>
              <a:rPr lang="en-US" sz="1200" i="1" dirty="0" err="1">
                <a:latin typeface="Consolas" panose="020B0609020204030204" pitchFamily="49" charset="0"/>
              </a:rPr>
              <a:t>visibilityOfElementLocated</a:t>
            </a:r>
            <a:r>
              <a:rPr lang="en-US" sz="1200" i="1" dirty="0">
                <a:latin typeface="Consolas" panose="020B0609020204030204" pitchFamily="49" charset="0"/>
              </a:rPr>
              <a:t>(By.id("</a:t>
            </a:r>
            <a:r>
              <a:rPr lang="en-US" sz="1200" i="1" dirty="0" err="1">
                <a:latin typeface="Consolas" panose="020B0609020204030204" pitchFamily="49" charset="0"/>
              </a:rPr>
              <a:t>backToInternshipsCta</a:t>
            </a:r>
            <a:r>
              <a:rPr lang="en-US" sz="1200" i="1"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WebElement</a:t>
            </a:r>
            <a:r>
              <a:rPr lang="en-US" sz="1200" dirty="0">
                <a:latin typeface="Consolas" panose="020B0609020204030204" pitchFamily="49" charset="0"/>
              </a:rPr>
              <a:t> back = </a:t>
            </a:r>
            <a:r>
              <a:rPr lang="en-US" sz="1200" i="1" dirty="0" err="1">
                <a:latin typeface="Consolas" panose="020B0609020204030204" pitchFamily="49" charset="0"/>
              </a:rPr>
              <a:t>driver.findElement</a:t>
            </a:r>
            <a:r>
              <a:rPr lang="en-US" sz="1200" i="1" dirty="0">
                <a:latin typeface="Consolas" panose="020B0609020204030204" pitchFamily="49" charset="0"/>
              </a:rPr>
              <a:t>(By.id("</a:t>
            </a:r>
            <a:r>
              <a:rPr lang="en-US" sz="1200" i="1" dirty="0" err="1">
                <a:latin typeface="Consolas" panose="020B0609020204030204" pitchFamily="49" charset="0"/>
              </a:rPr>
              <a:t>backToInternshipsCta</a:t>
            </a:r>
            <a:r>
              <a:rPr lang="en-US" sz="1200" i="1"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back.click</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b="1" dirty="0">
                <a:latin typeface="Consolas" panose="020B0609020204030204" pitchFamily="49" charset="0"/>
              </a:rPr>
              <a:t>catch(Exception e)</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smtClean="0">
                <a:latin typeface="Consolas" panose="020B0609020204030204" pitchFamily="49" charset="0"/>
              </a:rPr>
              <a:t>}//*****************************************</a:t>
            </a:r>
            <a:r>
              <a:rPr lang="en-US" sz="1200" dirty="0">
                <a:latin typeface="Consolas" panose="020B0609020204030204" pitchFamily="49" charset="0"/>
              </a:rPr>
              <a:t>logout***********************************************//</a:t>
            </a:r>
          </a:p>
          <a:p>
            <a:r>
              <a:rPr lang="en-US" sz="1200" dirty="0">
                <a:latin typeface="Consolas" panose="020B0609020204030204" pitchFamily="49" charset="0"/>
              </a:rPr>
              <a:t>@Test(priority=9)</a:t>
            </a:r>
          </a:p>
          <a:p>
            <a:r>
              <a:rPr lang="en-US" sz="1200" b="1" dirty="0" smtClean="0">
                <a:latin typeface="Consolas" panose="020B0609020204030204" pitchFamily="49" charset="0"/>
              </a:rPr>
              <a:t>public </a:t>
            </a:r>
            <a:r>
              <a:rPr lang="en-US" sz="1200" b="1" dirty="0">
                <a:latin typeface="Consolas" panose="020B0609020204030204" pitchFamily="49" charset="0"/>
              </a:rPr>
              <a:t>void logout() throws </a:t>
            </a:r>
            <a:r>
              <a:rPr lang="en-US" sz="1200" b="1" dirty="0" err="1">
                <a:latin typeface="Consolas" panose="020B0609020204030204" pitchFamily="49" charset="0"/>
              </a:rPr>
              <a:t>InterruptedException</a:t>
            </a:r>
            <a:r>
              <a:rPr lang="en-US" sz="1200" b="1" dirty="0">
                <a:latin typeface="Consolas" panose="020B0609020204030204" pitchFamily="49" charset="0"/>
              </a:rPr>
              <a:t> {</a:t>
            </a:r>
          </a:p>
          <a:p>
            <a:r>
              <a:rPr lang="en-US" sz="1200" dirty="0">
                <a:latin typeface="Consolas" panose="020B0609020204030204" pitchFamily="49" charset="0"/>
              </a:rPr>
              <a:t> </a:t>
            </a:r>
            <a:r>
              <a:rPr lang="en-US" sz="1200" dirty="0" err="1">
                <a:latin typeface="Consolas" panose="020B0609020204030204" pitchFamily="49" charset="0"/>
              </a:rPr>
              <a:t>WebElement</a:t>
            </a:r>
            <a:r>
              <a:rPr lang="en-US" sz="1200" dirty="0">
                <a:latin typeface="Consolas" panose="020B0609020204030204" pitchFamily="49" charset="0"/>
              </a:rPr>
              <a:t> account = </a:t>
            </a:r>
            <a:r>
              <a:rPr lang="en-US" sz="1200" i="1" dirty="0" err="1">
                <a:latin typeface="Consolas" panose="020B0609020204030204" pitchFamily="49" charset="0"/>
              </a:rPr>
              <a:t>driver.findElement</a:t>
            </a:r>
            <a:r>
              <a:rPr lang="en-US" sz="1200" i="1" dirty="0">
                <a:latin typeface="Consolas" panose="020B0609020204030204" pitchFamily="49" charset="0"/>
              </a:rPr>
              <a:t>(</a:t>
            </a:r>
            <a:r>
              <a:rPr lang="en-US" sz="1200" i="1" dirty="0" err="1">
                <a:latin typeface="Consolas" panose="020B0609020204030204" pitchFamily="49" charset="0"/>
              </a:rPr>
              <a:t>By.cssSelector</a:t>
            </a:r>
            <a:r>
              <a:rPr lang="en-US" sz="1200" i="1" dirty="0">
                <a:latin typeface="Consolas" panose="020B0609020204030204" pitchFamily="49" charset="0"/>
              </a:rPr>
              <a:t>("</a:t>
            </a:r>
            <a:r>
              <a:rPr lang="en-US" sz="1200" i="1" dirty="0" err="1">
                <a:latin typeface="Consolas" panose="020B0609020204030204" pitchFamily="49" charset="0"/>
              </a:rPr>
              <a:t>div.profile_icon_right</a:t>
            </a:r>
            <a:r>
              <a:rPr lang="en-US" sz="1200" i="1"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account.click</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WebElement</a:t>
            </a:r>
            <a:r>
              <a:rPr lang="en-US" sz="1200" dirty="0">
                <a:latin typeface="Consolas" panose="020B0609020204030204" pitchFamily="49" charset="0"/>
              </a:rPr>
              <a:t> more = </a:t>
            </a:r>
            <a:r>
              <a:rPr lang="en-US" sz="1200" i="1" dirty="0" err="1">
                <a:latin typeface="Consolas" panose="020B0609020204030204" pitchFamily="49" charset="0"/>
              </a:rPr>
              <a:t>driver.findElement</a:t>
            </a:r>
            <a:r>
              <a:rPr lang="en-US" sz="1200" i="1" dirty="0">
                <a:latin typeface="Consolas" panose="020B0609020204030204" pitchFamily="49" charset="0"/>
              </a:rPr>
              <a:t>(</a:t>
            </a:r>
            <a:r>
              <a:rPr lang="en-US" sz="1200" i="1" dirty="0" err="1">
                <a:latin typeface="Consolas" panose="020B0609020204030204" pitchFamily="49" charset="0"/>
              </a:rPr>
              <a:t>By.cssSelector</a:t>
            </a:r>
            <a:r>
              <a:rPr lang="en-US" sz="1200" i="1" dirty="0">
                <a:latin typeface="Consolas" panose="020B0609020204030204" pitchFamily="49" charset="0"/>
              </a:rPr>
              <a:t>("</a:t>
            </a:r>
            <a:r>
              <a:rPr lang="en-US" sz="1200" i="1" dirty="0" err="1">
                <a:latin typeface="Consolas" panose="020B0609020204030204" pitchFamily="49" charset="0"/>
              </a:rPr>
              <a:t>span.glyphicon.pull</a:t>
            </a:r>
            <a:r>
              <a:rPr lang="en-US" sz="1200" i="1" dirty="0">
                <a:latin typeface="Consolas" panose="020B0609020204030204" pitchFamily="49" charset="0"/>
              </a:rPr>
              <a:t>-</a:t>
            </a:r>
            <a:r>
              <a:rPr lang="en-US" sz="1200" i="1" dirty="0" err="1">
                <a:latin typeface="Consolas" panose="020B0609020204030204" pitchFamily="49" charset="0"/>
              </a:rPr>
              <a:t>right.glyphicon</a:t>
            </a:r>
            <a:r>
              <a:rPr lang="en-US" sz="1200" i="1" dirty="0">
                <a:latin typeface="Consolas" panose="020B0609020204030204" pitchFamily="49" charset="0"/>
              </a:rPr>
              <a:t>-menu-down") );</a:t>
            </a:r>
          </a:p>
          <a:p>
            <a:r>
              <a:rPr lang="en-US" sz="1200" dirty="0">
                <a:latin typeface="Consolas" panose="020B0609020204030204" pitchFamily="49" charset="0"/>
              </a:rPr>
              <a:t> </a:t>
            </a:r>
            <a:r>
              <a:rPr lang="en-US" sz="1200" dirty="0" err="1">
                <a:latin typeface="Consolas" panose="020B0609020204030204" pitchFamily="49" charset="0"/>
              </a:rPr>
              <a:t>more.click</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latin typeface="Consolas" panose="020B0609020204030204" pitchFamily="49" charset="0"/>
              </a:rPr>
              <a:t>WebElement</a:t>
            </a:r>
            <a:r>
              <a:rPr lang="en-US" sz="1200" dirty="0">
                <a:latin typeface="Consolas" panose="020B0609020204030204" pitchFamily="49" charset="0"/>
              </a:rPr>
              <a:t> logout = </a:t>
            </a:r>
            <a:r>
              <a:rPr lang="en-US" sz="1200" i="1" dirty="0" err="1">
                <a:latin typeface="Consolas" panose="020B0609020204030204" pitchFamily="49" charset="0"/>
              </a:rPr>
              <a:t>driver.findElement</a:t>
            </a:r>
            <a:r>
              <a:rPr lang="en-US" sz="1200" i="1" dirty="0">
                <a:latin typeface="Consolas" panose="020B0609020204030204" pitchFamily="49" charset="0"/>
              </a:rPr>
              <a:t>(</a:t>
            </a:r>
            <a:r>
              <a:rPr lang="en-US" sz="1200" i="1" dirty="0" err="1">
                <a:latin typeface="Consolas" panose="020B0609020204030204" pitchFamily="49" charset="0"/>
              </a:rPr>
              <a:t>By.linkText</a:t>
            </a:r>
            <a:r>
              <a:rPr lang="en-US" sz="1200" i="1" dirty="0">
                <a:latin typeface="Consolas" panose="020B0609020204030204" pitchFamily="49" charset="0"/>
              </a:rPr>
              <a:t>("Logout"));</a:t>
            </a:r>
          </a:p>
          <a:p>
            <a:r>
              <a:rPr lang="en-US" sz="1200" dirty="0">
                <a:latin typeface="Consolas" panose="020B0609020204030204" pitchFamily="49" charset="0"/>
              </a:rPr>
              <a:t> </a:t>
            </a:r>
            <a:r>
              <a:rPr lang="en-US" sz="1200" dirty="0" err="1">
                <a:latin typeface="Consolas" panose="020B0609020204030204" pitchFamily="49" charset="0"/>
              </a:rPr>
              <a:t>logout.click</a:t>
            </a:r>
            <a:r>
              <a:rPr lang="en-US" sz="1200" dirty="0">
                <a:latin typeface="Consolas" panose="020B0609020204030204" pitchFamily="49" charset="0"/>
              </a:rPr>
              <a:t>();</a:t>
            </a:r>
          </a:p>
          <a:p>
            <a:r>
              <a:rPr lang="en-US" sz="1200" dirty="0">
                <a:latin typeface="Consolas" panose="020B0609020204030204" pitchFamily="49" charset="0"/>
              </a:rPr>
              <a:t> }</a:t>
            </a:r>
          </a:p>
          <a:p>
            <a:endParaRPr lang="en-US" dirty="0"/>
          </a:p>
          <a:p>
            <a:endParaRPr lang="en-US" sz="11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1609541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TotalTime>
  <Words>1151</Words>
  <Application>Microsoft Office PowerPoint</Application>
  <PresentationFormat>Widescreen</PresentationFormat>
  <Paragraphs>201</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Arial Unicode MS</vt:lpstr>
      <vt:lpstr>Calibri</vt:lpstr>
      <vt:lpstr>Calibri Light</vt:lpstr>
      <vt:lpstr>Consolas</vt:lpstr>
      <vt:lpstr>Times New Roman</vt:lpstr>
      <vt:lpstr>Office Theme</vt:lpstr>
      <vt:lpstr>PowerPoint Presentation</vt:lpstr>
      <vt:lpstr>PowerPoint Presentation</vt:lpstr>
      <vt:lpstr>Submitted by- </vt:lpstr>
      <vt:lpstr>Overview </vt:lpstr>
      <vt:lpstr>Overview </vt:lpstr>
      <vt:lpstr>Source code</vt:lpstr>
      <vt:lpstr>Source Code</vt:lpstr>
      <vt:lpstr>Source Code</vt:lpstr>
      <vt:lpstr>Source Code</vt:lpstr>
      <vt:lpstr>Source Code</vt:lpstr>
      <vt:lpstr>Result</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Shreya Khilariwal</dc:creator>
  <cp:lastModifiedBy>ISHIKA .</cp:lastModifiedBy>
  <cp:revision>82</cp:revision>
  <dcterms:created xsi:type="dcterms:W3CDTF">2019-02-13T18:29:46Z</dcterms:created>
  <dcterms:modified xsi:type="dcterms:W3CDTF">2020-04-16T07:43:28Z</dcterms:modified>
</cp:coreProperties>
</file>